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IBM Plex Sans"/>
      <p:regular r:id="rId31"/>
      <p:bold r:id="rId32"/>
      <p:italic r:id="rId33"/>
      <p:boldItalic r:id="rId34"/>
    </p:embeddedFont>
    <p:embeddedFont>
      <p:font typeface="Roboto"/>
      <p:regular r:id="rId35"/>
      <p:bold r:id="rId36"/>
      <p:italic r:id="rId37"/>
      <p:boldItalic r:id="rId38"/>
    </p:embeddedFont>
    <p:embeddedFont>
      <p:font typeface="Barlow"/>
      <p:regular r:id="rId39"/>
      <p:bold r:id="rId40"/>
      <p:italic r:id="rId41"/>
      <p:boldItalic r:id="rId42"/>
    </p:embeddedFont>
    <p:embeddedFont>
      <p:font typeface="Open Sans"/>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704D83C-4ED7-430A-BE3E-F6CE8FA53980}">
  <a:tblStyle styleId="{4704D83C-4ED7-430A-BE3E-F6CE8FA5398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bold.fntdata"/><Relationship Id="rId20" Type="http://schemas.openxmlformats.org/officeDocument/2006/relationships/slide" Target="slides/slide15.xml"/><Relationship Id="rId42" Type="http://schemas.openxmlformats.org/officeDocument/2006/relationships/font" Target="fonts/Barlow-boldItalic.fntdata"/><Relationship Id="rId41" Type="http://schemas.openxmlformats.org/officeDocument/2006/relationships/font" Target="fonts/Barlow-italic.fntdata"/><Relationship Id="rId22" Type="http://schemas.openxmlformats.org/officeDocument/2006/relationships/slide" Target="slides/slide17.xml"/><Relationship Id="rId44" Type="http://schemas.openxmlformats.org/officeDocument/2006/relationships/font" Target="fonts/OpenSans-bold.fntdata"/><Relationship Id="rId21" Type="http://schemas.openxmlformats.org/officeDocument/2006/relationships/slide" Target="slides/slide16.xml"/><Relationship Id="rId43" Type="http://schemas.openxmlformats.org/officeDocument/2006/relationships/font" Target="fonts/OpenSans-regular.fntdata"/><Relationship Id="rId24" Type="http://schemas.openxmlformats.org/officeDocument/2006/relationships/slide" Target="slides/slide19.xml"/><Relationship Id="rId46" Type="http://schemas.openxmlformats.org/officeDocument/2006/relationships/font" Target="fonts/OpenSans-boldItalic.fntdata"/><Relationship Id="rId23" Type="http://schemas.openxmlformats.org/officeDocument/2006/relationships/slide" Target="slides/slide18.xml"/><Relationship Id="rId45" Type="http://schemas.openxmlformats.org/officeDocument/2006/relationships/font" Target="fonts/OpenSans-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BMPlexSans-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IBMPlexSans-italic.fntdata"/><Relationship Id="rId10" Type="http://schemas.openxmlformats.org/officeDocument/2006/relationships/slide" Target="slides/slide5.xml"/><Relationship Id="rId32" Type="http://schemas.openxmlformats.org/officeDocument/2006/relationships/font" Target="fonts/IBMPlexSans-bold.fntdata"/><Relationship Id="rId13" Type="http://schemas.openxmlformats.org/officeDocument/2006/relationships/slide" Target="slides/slide8.xml"/><Relationship Id="rId35" Type="http://schemas.openxmlformats.org/officeDocument/2006/relationships/font" Target="fonts/Roboto-regular.fntdata"/><Relationship Id="rId12" Type="http://schemas.openxmlformats.org/officeDocument/2006/relationships/slide" Target="slides/slide7.xml"/><Relationship Id="rId34" Type="http://schemas.openxmlformats.org/officeDocument/2006/relationships/font" Target="fonts/IBMPlexSans-boldItalic.fntdata"/><Relationship Id="rId15" Type="http://schemas.openxmlformats.org/officeDocument/2006/relationships/slide" Target="slides/slide10.xml"/><Relationship Id="rId37" Type="http://schemas.openxmlformats.org/officeDocument/2006/relationships/font" Target="fonts/Roboto-italic.fntdata"/><Relationship Id="rId14" Type="http://schemas.openxmlformats.org/officeDocument/2006/relationships/slide" Target="slides/slide9.xml"/><Relationship Id="rId36" Type="http://schemas.openxmlformats.org/officeDocument/2006/relationships/font" Target="fonts/Roboto-bold.fntdata"/><Relationship Id="rId17" Type="http://schemas.openxmlformats.org/officeDocument/2006/relationships/slide" Target="slides/slide12.xml"/><Relationship Id="rId39" Type="http://schemas.openxmlformats.org/officeDocument/2006/relationships/font" Target="fonts/Barlow-regular.fntdata"/><Relationship Id="rId16" Type="http://schemas.openxmlformats.org/officeDocument/2006/relationships/slide" Target="slides/slide11.xml"/><Relationship Id="rId38" Type="http://schemas.openxmlformats.org/officeDocument/2006/relationships/font" Target="fonts/Roboto-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13ce59b8881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13ce59b8881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13cef9b54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7" name="Google Shape;1537;g13cef9b54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86898E"/>
              </a:solidFill>
              <a:highlight>
                <a:srgbClr val="FFFFFF"/>
              </a:highlight>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13ce59b8881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13ce59b8881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7" name="Shape 1617"/>
        <p:cNvGrpSpPr/>
        <p:nvPr/>
      </p:nvGrpSpPr>
      <p:grpSpPr>
        <a:xfrm>
          <a:off x="0" y="0"/>
          <a:ext cx="0" cy="0"/>
          <a:chOff x="0" y="0"/>
          <a:chExt cx="0" cy="0"/>
        </a:xfrm>
      </p:grpSpPr>
      <p:sp>
        <p:nvSpPr>
          <p:cNvPr id="1618" name="Google Shape;1618;g8331be2d02_3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9" name="Google Shape;1619;g8331be2d02_3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4" name="Shape 1664"/>
        <p:cNvGrpSpPr/>
        <p:nvPr/>
      </p:nvGrpSpPr>
      <p:grpSpPr>
        <a:xfrm>
          <a:off x="0" y="0"/>
          <a:ext cx="0" cy="0"/>
          <a:chOff x="0" y="0"/>
          <a:chExt cx="0" cy="0"/>
        </a:xfrm>
      </p:grpSpPr>
      <p:sp>
        <p:nvSpPr>
          <p:cNvPr id="1665" name="Google Shape;1665;g136b536417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6" name="Google Shape;1666;g136b536417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8385519f9c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8385519f9c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5" name="Shape 1725"/>
        <p:cNvGrpSpPr/>
        <p:nvPr/>
      </p:nvGrpSpPr>
      <p:grpSpPr>
        <a:xfrm>
          <a:off x="0" y="0"/>
          <a:ext cx="0" cy="0"/>
          <a:chOff x="0" y="0"/>
          <a:chExt cx="0" cy="0"/>
        </a:xfrm>
      </p:grpSpPr>
      <p:sp>
        <p:nvSpPr>
          <p:cNvPr id="1726" name="Google Shape;1726;g838d43cf4b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7" name="Google Shape;1727;g838d43cf4b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5" name="Shape 1735"/>
        <p:cNvGrpSpPr/>
        <p:nvPr/>
      </p:nvGrpSpPr>
      <p:grpSpPr>
        <a:xfrm>
          <a:off x="0" y="0"/>
          <a:ext cx="0" cy="0"/>
          <a:chOff x="0" y="0"/>
          <a:chExt cx="0" cy="0"/>
        </a:xfrm>
      </p:grpSpPr>
      <p:sp>
        <p:nvSpPr>
          <p:cNvPr id="1736" name="Google Shape;1736;g13d35876fd1_0_4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7" name="Google Shape;1737;g13d35876fd1_0_4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4" name="Shape 1744"/>
        <p:cNvGrpSpPr/>
        <p:nvPr/>
      </p:nvGrpSpPr>
      <p:grpSpPr>
        <a:xfrm>
          <a:off x="0" y="0"/>
          <a:ext cx="0" cy="0"/>
          <a:chOff x="0" y="0"/>
          <a:chExt cx="0" cy="0"/>
        </a:xfrm>
      </p:grpSpPr>
      <p:sp>
        <p:nvSpPr>
          <p:cNvPr id="1745" name="Google Shape;1745;g136b536417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6" name="Google Shape;1746;g136b536417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0" name="Shape 1760"/>
        <p:cNvGrpSpPr/>
        <p:nvPr/>
      </p:nvGrpSpPr>
      <p:grpSpPr>
        <a:xfrm>
          <a:off x="0" y="0"/>
          <a:ext cx="0" cy="0"/>
          <a:chOff x="0" y="0"/>
          <a:chExt cx="0" cy="0"/>
        </a:xfrm>
      </p:grpSpPr>
      <p:sp>
        <p:nvSpPr>
          <p:cNvPr id="1761" name="Google Shape;1761;g13c34f957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2" name="Google Shape;1762;g13c34f957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8331be2d02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8331be2d02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5" name="Shape 1775"/>
        <p:cNvGrpSpPr/>
        <p:nvPr/>
      </p:nvGrpSpPr>
      <p:grpSpPr>
        <a:xfrm>
          <a:off x="0" y="0"/>
          <a:ext cx="0" cy="0"/>
          <a:chOff x="0" y="0"/>
          <a:chExt cx="0" cy="0"/>
        </a:xfrm>
      </p:grpSpPr>
      <p:sp>
        <p:nvSpPr>
          <p:cNvPr id="1776" name="Google Shape;1776;g13d2f89653c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7" name="Google Shape;1777;g13d2f89653c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13d2f89653c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13d2f89653c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1" name="Shape 1821"/>
        <p:cNvGrpSpPr/>
        <p:nvPr/>
      </p:nvGrpSpPr>
      <p:grpSpPr>
        <a:xfrm>
          <a:off x="0" y="0"/>
          <a:ext cx="0" cy="0"/>
          <a:chOff x="0" y="0"/>
          <a:chExt cx="0" cy="0"/>
        </a:xfrm>
      </p:grpSpPr>
      <p:sp>
        <p:nvSpPr>
          <p:cNvPr id="1822" name="Google Shape;1822;g13d2f89653c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3" name="Google Shape;1823;g13d2f89653c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rPr lang="en">
                <a:solidFill>
                  <a:schemeClr val="dk1"/>
                </a:solidFill>
                <a:latin typeface="Times New Roman"/>
                <a:ea typeface="Times New Roman"/>
                <a:cs typeface="Times New Roman"/>
                <a:sym typeface="Times New Roman"/>
              </a:rPr>
              <a:t>Another trend is “</a:t>
            </a:r>
            <a:r>
              <a:rPr lang="en">
                <a:solidFill>
                  <a:schemeClr val="dk1"/>
                </a:solidFill>
                <a:latin typeface="Times New Roman"/>
                <a:ea typeface="Times New Roman"/>
                <a:cs typeface="Times New Roman"/>
                <a:sym typeface="Times New Roman"/>
              </a:rPr>
              <a:t>interoperability</a:t>
            </a:r>
            <a:r>
              <a:rPr lang="en">
                <a:solidFill>
                  <a:schemeClr val="dk1"/>
                </a:solidFill>
                <a:latin typeface="Times New Roman"/>
                <a:ea typeface="Times New Roman"/>
                <a:cs typeface="Times New Roman"/>
                <a:sym typeface="Times New Roman"/>
              </a:rPr>
              <a:t>”. Simply speaking, it means “Timely and secure access, and use of electronic health data between EHR systems.”</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rPr lang="en">
                <a:solidFill>
                  <a:schemeClr val="dk1"/>
                </a:solidFill>
                <a:latin typeface="Times New Roman"/>
                <a:ea typeface="Times New Roman"/>
                <a:cs typeface="Times New Roman"/>
                <a:sym typeface="Times New Roman"/>
              </a:rPr>
              <a:t>Two elements are </a:t>
            </a:r>
            <a:r>
              <a:rPr lang="en">
                <a:solidFill>
                  <a:schemeClr val="dk1"/>
                </a:solidFill>
                <a:latin typeface="Times New Roman"/>
                <a:ea typeface="Times New Roman"/>
                <a:cs typeface="Times New Roman"/>
                <a:sym typeface="Times New Roman"/>
              </a:rPr>
              <a:t>essential</a:t>
            </a:r>
            <a:r>
              <a:rPr lang="en">
                <a:solidFill>
                  <a:schemeClr val="dk1"/>
                </a:solidFill>
                <a:latin typeface="Times New Roman"/>
                <a:ea typeface="Times New Roman"/>
                <a:cs typeface="Times New Roman"/>
                <a:sym typeface="Times New Roman"/>
              </a:rPr>
              <a:t> to interoperability</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rPr lang="en">
                <a:solidFill>
                  <a:schemeClr val="dk1"/>
                </a:solidFill>
                <a:latin typeface="Times New Roman"/>
                <a:ea typeface="Times New Roman"/>
                <a:cs typeface="Times New Roman"/>
                <a:sym typeface="Times New Roman"/>
              </a:rPr>
              <a:t>First is the standards framework for healthcare data. Specifically, some new resources have been developed to standardize data recorded in different EHR systems and therefore make it easier to exchange and access the data</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rPr lang="en">
                <a:solidFill>
                  <a:schemeClr val="dk1"/>
                </a:solidFill>
                <a:latin typeface="Times New Roman"/>
                <a:ea typeface="Times New Roman"/>
                <a:cs typeface="Times New Roman"/>
                <a:sym typeface="Times New Roman"/>
              </a:rPr>
              <a:t>Second is the implementation of cloud environments and blockchain in data storage. By using these technologies, there will be higher efficiency in data access, more user autonomy since patient will have control over their records and also record releasing, and last but not least, higher security over their data. </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rPr lang="en">
                <a:solidFill>
                  <a:schemeClr val="dk1"/>
                </a:solidFill>
                <a:latin typeface="Times New Roman"/>
                <a:ea typeface="Times New Roman"/>
                <a:cs typeface="Times New Roman"/>
                <a:sym typeface="Times New Roman"/>
              </a:rPr>
              <a:t>As a result of </a:t>
            </a:r>
            <a:r>
              <a:rPr lang="en">
                <a:solidFill>
                  <a:schemeClr val="dk1"/>
                </a:solidFill>
                <a:latin typeface="Times New Roman"/>
                <a:ea typeface="Times New Roman"/>
                <a:cs typeface="Times New Roman"/>
                <a:sym typeface="Times New Roman"/>
              </a:rPr>
              <a:t>achieving</a:t>
            </a:r>
            <a:r>
              <a:rPr lang="en">
                <a:solidFill>
                  <a:schemeClr val="dk1"/>
                </a:solidFill>
                <a:latin typeface="Times New Roman"/>
                <a:ea typeface="Times New Roman"/>
                <a:cs typeface="Times New Roman"/>
                <a:sym typeface="Times New Roman"/>
              </a:rPr>
              <a:t> interoperability, we can expect better care coordination with less repeat tests or miscommunication, higher health care performance based on data, and better experience for both health providers and the patients (or the clients). </a:t>
            </a:r>
            <a:endParaRPr>
              <a:solidFill>
                <a:schemeClr val="dk1"/>
              </a:solidFill>
              <a:latin typeface="Times New Roman"/>
              <a:ea typeface="Times New Roman"/>
              <a:cs typeface="Times New Roman"/>
              <a:sym typeface="Times New Roman"/>
            </a:endParaRPr>
          </a:p>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9" name="Shape 1849"/>
        <p:cNvGrpSpPr/>
        <p:nvPr/>
      </p:nvGrpSpPr>
      <p:grpSpPr>
        <a:xfrm>
          <a:off x="0" y="0"/>
          <a:ext cx="0" cy="0"/>
          <a:chOff x="0" y="0"/>
          <a:chExt cx="0" cy="0"/>
        </a:xfrm>
      </p:grpSpPr>
      <p:sp>
        <p:nvSpPr>
          <p:cNvPr id="1850" name="Google Shape;1850;g13d2f89653c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1" name="Google Shape;1851;g13d2f89653c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3" name="Shape 1873"/>
        <p:cNvGrpSpPr/>
        <p:nvPr/>
      </p:nvGrpSpPr>
      <p:grpSpPr>
        <a:xfrm>
          <a:off x="0" y="0"/>
          <a:ext cx="0" cy="0"/>
          <a:chOff x="0" y="0"/>
          <a:chExt cx="0" cy="0"/>
        </a:xfrm>
      </p:grpSpPr>
      <p:sp>
        <p:nvSpPr>
          <p:cNvPr id="1874" name="Google Shape;1874;g13d2f89653c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5" name="Google Shape;1875;g13d2f89653c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9" name="Shape 1879"/>
        <p:cNvGrpSpPr/>
        <p:nvPr/>
      </p:nvGrpSpPr>
      <p:grpSpPr>
        <a:xfrm>
          <a:off x="0" y="0"/>
          <a:ext cx="0" cy="0"/>
          <a:chOff x="0" y="0"/>
          <a:chExt cx="0" cy="0"/>
        </a:xfrm>
      </p:grpSpPr>
      <p:sp>
        <p:nvSpPr>
          <p:cNvPr id="1880" name="Google Shape;1880;g838d43cf4b_1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1" name="Google Shape;1881;g838d43cf4b_1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3cef9b542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3cef9b542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3cef9b542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3cef9b542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3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13ce59b8881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13ce59b8881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6" name="Shape 1496"/>
        <p:cNvGrpSpPr/>
        <p:nvPr/>
      </p:nvGrpSpPr>
      <p:grpSpPr>
        <a:xfrm>
          <a:off x="0" y="0"/>
          <a:ext cx="0" cy="0"/>
          <a:chOff x="0" y="0"/>
          <a:chExt cx="0" cy="0"/>
        </a:xfrm>
      </p:grpSpPr>
      <p:sp>
        <p:nvSpPr>
          <p:cNvPr id="1497" name="Google Shape;1497;g13d35876fd1_0_4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8" name="Google Shape;1498;g13d35876fd1_0_4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8331be2d02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8331be2d02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3" name="Shape 1513"/>
        <p:cNvGrpSpPr/>
        <p:nvPr/>
      </p:nvGrpSpPr>
      <p:grpSpPr>
        <a:xfrm>
          <a:off x="0" y="0"/>
          <a:ext cx="0" cy="0"/>
          <a:chOff x="0" y="0"/>
          <a:chExt cx="0" cy="0"/>
        </a:xfrm>
      </p:grpSpPr>
      <p:sp>
        <p:nvSpPr>
          <p:cNvPr id="1514" name="Google Shape;1514;g13d35876fd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5" name="Google Shape;1515;g13d35876fd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https://www.emrsystems.net/epic-ehr-software/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13ce59b888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13ce59b888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3105" y="1721950"/>
            <a:ext cx="51012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b="1" sz="5200"/>
            </a:lvl1pPr>
            <a:lvl2pPr lvl="1">
              <a:spcBef>
                <a:spcPts val="0"/>
              </a:spcBef>
              <a:spcAft>
                <a:spcPts val="0"/>
              </a:spcAft>
              <a:buSzPts val="5200"/>
              <a:buNone/>
              <a:defRPr b="1" sz="5200"/>
            </a:lvl2pPr>
            <a:lvl3pPr lvl="2">
              <a:spcBef>
                <a:spcPts val="0"/>
              </a:spcBef>
              <a:spcAft>
                <a:spcPts val="0"/>
              </a:spcAft>
              <a:buSzPts val="5200"/>
              <a:buNone/>
              <a:defRPr b="1" sz="5200"/>
            </a:lvl3pPr>
            <a:lvl4pPr lvl="3">
              <a:spcBef>
                <a:spcPts val="0"/>
              </a:spcBef>
              <a:spcAft>
                <a:spcPts val="0"/>
              </a:spcAft>
              <a:buSzPts val="5200"/>
              <a:buNone/>
              <a:defRPr b="1" sz="5200"/>
            </a:lvl4pPr>
            <a:lvl5pPr lvl="4">
              <a:spcBef>
                <a:spcPts val="0"/>
              </a:spcBef>
              <a:spcAft>
                <a:spcPts val="0"/>
              </a:spcAft>
              <a:buSzPts val="5200"/>
              <a:buNone/>
              <a:defRPr b="1" sz="5200"/>
            </a:lvl5pPr>
            <a:lvl6pPr lvl="5">
              <a:spcBef>
                <a:spcPts val="0"/>
              </a:spcBef>
              <a:spcAft>
                <a:spcPts val="0"/>
              </a:spcAft>
              <a:buSzPts val="5200"/>
              <a:buNone/>
              <a:defRPr b="1" sz="5200"/>
            </a:lvl6pPr>
            <a:lvl7pPr lvl="6">
              <a:spcBef>
                <a:spcPts val="0"/>
              </a:spcBef>
              <a:spcAft>
                <a:spcPts val="0"/>
              </a:spcAft>
              <a:buSzPts val="5200"/>
              <a:buNone/>
              <a:defRPr b="1" sz="5200"/>
            </a:lvl7pPr>
            <a:lvl8pPr lvl="7">
              <a:spcBef>
                <a:spcPts val="0"/>
              </a:spcBef>
              <a:spcAft>
                <a:spcPts val="0"/>
              </a:spcAft>
              <a:buSzPts val="5200"/>
              <a:buNone/>
              <a:defRPr b="1" sz="5200"/>
            </a:lvl8pPr>
            <a:lvl9pPr lvl="8">
              <a:spcBef>
                <a:spcPts val="0"/>
              </a:spcBef>
              <a:spcAft>
                <a:spcPts val="0"/>
              </a:spcAft>
              <a:buSzPts val="5200"/>
              <a:buNone/>
              <a:defRPr b="1" sz="5200"/>
            </a:lvl9pPr>
          </a:lstStyle>
          <a:p/>
        </p:txBody>
      </p:sp>
      <p:sp>
        <p:nvSpPr>
          <p:cNvPr id="10" name="Google Shape;10;p2"/>
          <p:cNvSpPr txBox="1"/>
          <p:nvPr>
            <p:ph idx="1" type="subTitle"/>
          </p:nvPr>
        </p:nvSpPr>
        <p:spPr>
          <a:xfrm>
            <a:off x="713100" y="3811500"/>
            <a:ext cx="51012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11" name="Google Shape;11;p2"/>
          <p:cNvSpPr/>
          <p:nvPr/>
        </p:nvSpPr>
        <p:spPr>
          <a:xfrm>
            <a:off x="6887862" y="-1536"/>
            <a:ext cx="59867" cy="40029"/>
          </a:xfrm>
          <a:custGeom>
            <a:rect b="b" l="l" r="r" t="t"/>
            <a:pathLst>
              <a:path extrusionOk="0" h="1251" w="1871">
                <a:moveTo>
                  <a:pt x="1" y="0"/>
                </a:moveTo>
                <a:lnTo>
                  <a:pt x="1" y="1250"/>
                </a:lnTo>
                <a:lnTo>
                  <a:pt x="1870" y="0"/>
                </a:lnTo>
                <a:close/>
              </a:path>
            </a:pathLst>
          </a:custGeom>
          <a:solidFill>
            <a:srgbClr val="57D5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6" name="Shape 136"/>
        <p:cNvGrpSpPr/>
        <p:nvPr/>
      </p:nvGrpSpPr>
      <p:grpSpPr>
        <a:xfrm>
          <a:off x="0" y="0"/>
          <a:ext cx="0" cy="0"/>
          <a:chOff x="0" y="0"/>
          <a:chExt cx="0" cy="0"/>
        </a:xfrm>
      </p:grpSpPr>
      <p:grpSp>
        <p:nvGrpSpPr>
          <p:cNvPr id="137" name="Google Shape;137;p11"/>
          <p:cNvGrpSpPr/>
          <p:nvPr/>
        </p:nvGrpSpPr>
        <p:grpSpPr>
          <a:xfrm>
            <a:off x="4444640" y="603441"/>
            <a:ext cx="2522329" cy="2521750"/>
            <a:chOff x="18229950" y="15481500"/>
            <a:chExt cx="2614625" cy="2614025"/>
          </a:xfrm>
        </p:grpSpPr>
        <p:sp>
          <p:nvSpPr>
            <p:cNvPr id="138" name="Google Shape;138;p11"/>
            <p:cNvSpPr/>
            <p:nvPr/>
          </p:nvSpPr>
          <p:spPr>
            <a:xfrm>
              <a:off x="18794300" y="15627050"/>
              <a:ext cx="1372225" cy="2256850"/>
            </a:xfrm>
            <a:custGeom>
              <a:rect b="b" l="l" r="r" t="t"/>
              <a:pathLst>
                <a:path extrusionOk="0" h="90274" w="54889">
                  <a:moveTo>
                    <a:pt x="53674" y="1"/>
                  </a:moveTo>
                  <a:lnTo>
                    <a:pt x="1" y="89500"/>
                  </a:lnTo>
                  <a:cubicBezTo>
                    <a:pt x="382" y="89762"/>
                    <a:pt x="763" y="90012"/>
                    <a:pt x="1155" y="90274"/>
                  </a:cubicBezTo>
                  <a:lnTo>
                    <a:pt x="54888" y="643"/>
                  </a:lnTo>
                  <a:cubicBezTo>
                    <a:pt x="54495" y="417"/>
                    <a:pt x="54079" y="215"/>
                    <a:pt x="536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p:cNvSpPr/>
            <p:nvPr/>
          </p:nvSpPr>
          <p:spPr>
            <a:xfrm>
              <a:off x="18440975" y="15486850"/>
              <a:ext cx="1246025" cy="2046125"/>
            </a:xfrm>
            <a:custGeom>
              <a:rect b="b" l="l" r="r" t="t"/>
              <a:pathLst>
                <a:path extrusionOk="0" h="81845" w="49841">
                  <a:moveTo>
                    <a:pt x="48328" y="1"/>
                  </a:moveTo>
                  <a:lnTo>
                    <a:pt x="1" y="80582"/>
                  </a:lnTo>
                  <a:cubicBezTo>
                    <a:pt x="287" y="81011"/>
                    <a:pt x="549" y="81427"/>
                    <a:pt x="846" y="81844"/>
                  </a:cubicBezTo>
                  <a:lnTo>
                    <a:pt x="49840" y="155"/>
                  </a:lnTo>
                  <a:cubicBezTo>
                    <a:pt x="49340" y="96"/>
                    <a:pt x="48828" y="48"/>
                    <a:pt x="48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1"/>
            <p:cNvSpPr/>
            <p:nvPr/>
          </p:nvSpPr>
          <p:spPr>
            <a:xfrm>
              <a:off x="18384425" y="15481500"/>
              <a:ext cx="1193325" cy="1958300"/>
            </a:xfrm>
            <a:custGeom>
              <a:rect b="b" l="l" r="r" t="t"/>
              <a:pathLst>
                <a:path extrusionOk="0" h="78332" w="47733">
                  <a:moveTo>
                    <a:pt x="46149" y="0"/>
                  </a:moveTo>
                  <a:lnTo>
                    <a:pt x="1" y="76950"/>
                  </a:lnTo>
                  <a:cubicBezTo>
                    <a:pt x="251" y="77415"/>
                    <a:pt x="501" y="77867"/>
                    <a:pt x="775" y="78331"/>
                  </a:cubicBezTo>
                  <a:lnTo>
                    <a:pt x="47733" y="48"/>
                  </a:lnTo>
                  <a:cubicBezTo>
                    <a:pt x="47209" y="36"/>
                    <a:pt x="46673" y="0"/>
                    <a:pt x="46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1"/>
            <p:cNvSpPr/>
            <p:nvPr/>
          </p:nvSpPr>
          <p:spPr>
            <a:xfrm>
              <a:off x="18715425" y="15585075"/>
              <a:ext cx="1363275" cy="2242275"/>
            </a:xfrm>
            <a:custGeom>
              <a:rect b="b" l="l" r="r" t="t"/>
              <a:pathLst>
                <a:path extrusionOk="0" h="89691" w="54531">
                  <a:moveTo>
                    <a:pt x="53269" y="1"/>
                  </a:moveTo>
                  <a:lnTo>
                    <a:pt x="0" y="88821"/>
                  </a:lnTo>
                  <a:cubicBezTo>
                    <a:pt x="358" y="89119"/>
                    <a:pt x="739" y="89405"/>
                    <a:pt x="1096" y="89690"/>
                  </a:cubicBezTo>
                  <a:lnTo>
                    <a:pt x="54531" y="572"/>
                  </a:lnTo>
                  <a:cubicBezTo>
                    <a:pt x="54114" y="370"/>
                    <a:pt x="53698" y="179"/>
                    <a:pt x="532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a:off x="18640425" y="15550250"/>
              <a:ext cx="1346900" cy="2213400"/>
            </a:xfrm>
            <a:custGeom>
              <a:rect b="b" l="l" r="r" t="t"/>
              <a:pathLst>
                <a:path extrusionOk="0" h="88536" w="53876">
                  <a:moveTo>
                    <a:pt x="52530" y="1"/>
                  </a:moveTo>
                  <a:lnTo>
                    <a:pt x="0" y="87583"/>
                  </a:lnTo>
                  <a:cubicBezTo>
                    <a:pt x="345" y="87904"/>
                    <a:pt x="679" y="88226"/>
                    <a:pt x="1024" y="88535"/>
                  </a:cubicBezTo>
                  <a:lnTo>
                    <a:pt x="53876" y="441"/>
                  </a:lnTo>
                  <a:cubicBezTo>
                    <a:pt x="53423" y="275"/>
                    <a:pt x="52983" y="144"/>
                    <a:pt x="525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a:off x="18569275" y="15521375"/>
              <a:ext cx="1321925" cy="2172325"/>
            </a:xfrm>
            <a:custGeom>
              <a:rect b="b" l="l" r="r" t="t"/>
              <a:pathLst>
                <a:path extrusionOk="0" h="86893" w="52877">
                  <a:moveTo>
                    <a:pt x="51495" y="1"/>
                  </a:moveTo>
                  <a:lnTo>
                    <a:pt x="0" y="85868"/>
                  </a:lnTo>
                  <a:cubicBezTo>
                    <a:pt x="310" y="86214"/>
                    <a:pt x="655" y="86547"/>
                    <a:pt x="989" y="86892"/>
                  </a:cubicBezTo>
                  <a:lnTo>
                    <a:pt x="52876" y="382"/>
                  </a:lnTo>
                  <a:cubicBezTo>
                    <a:pt x="52424" y="239"/>
                    <a:pt x="51971" y="120"/>
                    <a:pt x="514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a:off x="18503200" y="15500250"/>
              <a:ext cx="1288275" cy="2117250"/>
            </a:xfrm>
            <a:custGeom>
              <a:rect b="b" l="l" r="r" t="t"/>
              <a:pathLst>
                <a:path extrusionOk="0" h="84690" w="51531">
                  <a:moveTo>
                    <a:pt x="50090" y="0"/>
                  </a:moveTo>
                  <a:lnTo>
                    <a:pt x="0" y="83523"/>
                  </a:lnTo>
                  <a:cubicBezTo>
                    <a:pt x="298" y="83916"/>
                    <a:pt x="596" y="84297"/>
                    <a:pt x="905" y="84689"/>
                  </a:cubicBezTo>
                  <a:lnTo>
                    <a:pt x="51531" y="250"/>
                  </a:lnTo>
                  <a:cubicBezTo>
                    <a:pt x="51054" y="167"/>
                    <a:pt x="50566" y="72"/>
                    <a:pt x="500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a:off x="18229950" y="15640450"/>
              <a:ext cx="681950" cy="1137075"/>
            </a:xfrm>
            <a:custGeom>
              <a:rect b="b" l="l" r="r" t="t"/>
              <a:pathLst>
                <a:path extrusionOk="0" h="45483" w="27278">
                  <a:moveTo>
                    <a:pt x="27278" y="0"/>
                  </a:moveTo>
                  <a:lnTo>
                    <a:pt x="27278" y="0"/>
                  </a:lnTo>
                  <a:cubicBezTo>
                    <a:pt x="26444" y="465"/>
                    <a:pt x="25611" y="941"/>
                    <a:pt x="24813" y="1453"/>
                  </a:cubicBezTo>
                  <a:lnTo>
                    <a:pt x="107" y="42636"/>
                  </a:lnTo>
                  <a:cubicBezTo>
                    <a:pt x="48" y="43577"/>
                    <a:pt x="12" y="44530"/>
                    <a:pt x="0" y="45482"/>
                  </a:cubicBezTo>
                  <a:lnTo>
                    <a:pt x="272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a:off x="18333225" y="15483875"/>
              <a:ext cx="1129350" cy="1854125"/>
            </a:xfrm>
            <a:custGeom>
              <a:rect b="b" l="l" r="r" t="t"/>
              <a:pathLst>
                <a:path extrusionOk="0" h="74165" w="45174">
                  <a:moveTo>
                    <a:pt x="45173" y="1"/>
                  </a:moveTo>
                  <a:lnTo>
                    <a:pt x="45173" y="1"/>
                  </a:lnTo>
                  <a:cubicBezTo>
                    <a:pt x="44613" y="36"/>
                    <a:pt x="44054" y="72"/>
                    <a:pt x="43494" y="132"/>
                  </a:cubicBezTo>
                  <a:lnTo>
                    <a:pt x="1" y="72640"/>
                  </a:lnTo>
                  <a:cubicBezTo>
                    <a:pt x="227" y="73164"/>
                    <a:pt x="465" y="73653"/>
                    <a:pt x="691" y="74164"/>
                  </a:cubicBezTo>
                  <a:lnTo>
                    <a:pt x="451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a:off x="18234400" y="15568125"/>
              <a:ext cx="835250" cy="1383225"/>
            </a:xfrm>
            <a:custGeom>
              <a:rect b="b" l="l" r="r" t="t"/>
              <a:pathLst>
                <a:path extrusionOk="0" h="55329" w="33410">
                  <a:moveTo>
                    <a:pt x="33410" y="0"/>
                  </a:moveTo>
                  <a:lnTo>
                    <a:pt x="33410" y="0"/>
                  </a:lnTo>
                  <a:cubicBezTo>
                    <a:pt x="32695" y="262"/>
                    <a:pt x="31981" y="560"/>
                    <a:pt x="31291" y="857"/>
                  </a:cubicBezTo>
                  <a:lnTo>
                    <a:pt x="1" y="53042"/>
                  </a:lnTo>
                  <a:cubicBezTo>
                    <a:pt x="60" y="53816"/>
                    <a:pt x="132" y="54566"/>
                    <a:pt x="239" y="55328"/>
                  </a:cubicBezTo>
                  <a:lnTo>
                    <a:pt x="3341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a:off x="18251975" y="15767550"/>
              <a:ext cx="470025" cy="783450"/>
            </a:xfrm>
            <a:custGeom>
              <a:rect b="b" l="l" r="r" t="t"/>
              <a:pathLst>
                <a:path extrusionOk="0" h="31338" w="18801">
                  <a:moveTo>
                    <a:pt x="18800" y="0"/>
                  </a:moveTo>
                  <a:cubicBezTo>
                    <a:pt x="17634" y="917"/>
                    <a:pt x="16514" y="1905"/>
                    <a:pt x="15431" y="2929"/>
                  </a:cubicBezTo>
                  <a:lnTo>
                    <a:pt x="977" y="27015"/>
                  </a:lnTo>
                  <a:cubicBezTo>
                    <a:pt x="596" y="28432"/>
                    <a:pt x="262" y="29873"/>
                    <a:pt x="0" y="31337"/>
                  </a:cubicBezTo>
                  <a:lnTo>
                    <a:pt x="188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a:off x="18255550" y="15522575"/>
              <a:ext cx="955500" cy="1574625"/>
            </a:xfrm>
            <a:custGeom>
              <a:rect b="b" l="l" r="r" t="t"/>
              <a:pathLst>
                <a:path extrusionOk="0" h="62985" w="38220">
                  <a:moveTo>
                    <a:pt x="38219" y="0"/>
                  </a:moveTo>
                  <a:lnTo>
                    <a:pt x="38219" y="0"/>
                  </a:lnTo>
                  <a:cubicBezTo>
                    <a:pt x="37564" y="167"/>
                    <a:pt x="36933" y="358"/>
                    <a:pt x="36291" y="548"/>
                  </a:cubicBezTo>
                  <a:lnTo>
                    <a:pt x="0" y="61056"/>
                  </a:lnTo>
                  <a:cubicBezTo>
                    <a:pt x="131" y="61710"/>
                    <a:pt x="286" y="62341"/>
                    <a:pt x="453" y="62984"/>
                  </a:cubicBezTo>
                  <a:lnTo>
                    <a:pt x="382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a:off x="18290375" y="15496675"/>
              <a:ext cx="1050750" cy="1728225"/>
            </a:xfrm>
            <a:custGeom>
              <a:rect b="b" l="l" r="r" t="t"/>
              <a:pathLst>
                <a:path extrusionOk="0" h="69129" w="42030">
                  <a:moveTo>
                    <a:pt x="42029" y="1"/>
                  </a:moveTo>
                  <a:cubicBezTo>
                    <a:pt x="41434" y="84"/>
                    <a:pt x="40839" y="203"/>
                    <a:pt x="40243" y="310"/>
                  </a:cubicBezTo>
                  <a:lnTo>
                    <a:pt x="0" y="67414"/>
                  </a:lnTo>
                  <a:cubicBezTo>
                    <a:pt x="179" y="67997"/>
                    <a:pt x="369" y="68557"/>
                    <a:pt x="572" y="69128"/>
                  </a:cubicBezTo>
                  <a:lnTo>
                    <a:pt x="420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a:off x="19951300" y="16570625"/>
              <a:ext cx="882575" cy="1458225"/>
            </a:xfrm>
            <a:custGeom>
              <a:rect b="b" l="l" r="r" t="t"/>
              <a:pathLst>
                <a:path extrusionOk="0" h="58329" w="35303">
                  <a:moveTo>
                    <a:pt x="34981" y="0"/>
                  </a:moveTo>
                  <a:lnTo>
                    <a:pt x="0" y="58329"/>
                  </a:lnTo>
                  <a:cubicBezTo>
                    <a:pt x="679" y="58103"/>
                    <a:pt x="1369" y="57865"/>
                    <a:pt x="2036" y="57603"/>
                  </a:cubicBezTo>
                  <a:lnTo>
                    <a:pt x="35302" y="2167"/>
                  </a:lnTo>
                  <a:cubicBezTo>
                    <a:pt x="35207" y="1429"/>
                    <a:pt x="35100" y="715"/>
                    <a:pt x="349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a:off x="20101900" y="16732250"/>
              <a:ext cx="742675" cy="1235600"/>
            </a:xfrm>
            <a:custGeom>
              <a:rect b="b" l="l" r="r" t="t"/>
              <a:pathLst>
                <a:path extrusionOk="0" h="49424" w="29707">
                  <a:moveTo>
                    <a:pt x="29647" y="0"/>
                  </a:moveTo>
                  <a:lnTo>
                    <a:pt x="1" y="49423"/>
                  </a:lnTo>
                  <a:cubicBezTo>
                    <a:pt x="775" y="49054"/>
                    <a:pt x="1549" y="48649"/>
                    <a:pt x="2311" y="48244"/>
                  </a:cubicBezTo>
                  <a:lnTo>
                    <a:pt x="29695" y="2608"/>
                  </a:lnTo>
                  <a:cubicBezTo>
                    <a:pt x="29695" y="2489"/>
                    <a:pt x="29707" y="2382"/>
                    <a:pt x="29707" y="2263"/>
                  </a:cubicBezTo>
                  <a:cubicBezTo>
                    <a:pt x="29707" y="1501"/>
                    <a:pt x="29671" y="750"/>
                    <a:pt x="296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a:off x="19814675" y="16432200"/>
              <a:ext cx="992400" cy="1634150"/>
            </a:xfrm>
            <a:custGeom>
              <a:rect b="b" l="l" r="r" t="t"/>
              <a:pathLst>
                <a:path extrusionOk="0" h="65366" w="39696">
                  <a:moveTo>
                    <a:pt x="39196" y="1"/>
                  </a:moveTo>
                  <a:lnTo>
                    <a:pt x="0" y="65366"/>
                  </a:lnTo>
                  <a:cubicBezTo>
                    <a:pt x="619" y="65235"/>
                    <a:pt x="1250" y="65104"/>
                    <a:pt x="1858" y="64937"/>
                  </a:cubicBezTo>
                  <a:lnTo>
                    <a:pt x="39696" y="1858"/>
                  </a:lnTo>
                  <a:cubicBezTo>
                    <a:pt x="39541" y="1239"/>
                    <a:pt x="39374" y="632"/>
                    <a:pt x="391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a:off x="18876750" y="15675275"/>
              <a:ext cx="1373700" cy="2259225"/>
            </a:xfrm>
            <a:custGeom>
              <a:rect b="b" l="l" r="r" t="t"/>
              <a:pathLst>
                <a:path extrusionOk="0" h="90369" w="54948">
                  <a:moveTo>
                    <a:pt x="53781" y="0"/>
                  </a:moveTo>
                  <a:lnTo>
                    <a:pt x="1" y="89678"/>
                  </a:lnTo>
                  <a:cubicBezTo>
                    <a:pt x="394" y="89916"/>
                    <a:pt x="786" y="90142"/>
                    <a:pt x="1191" y="90369"/>
                  </a:cubicBezTo>
                  <a:lnTo>
                    <a:pt x="54948" y="739"/>
                  </a:lnTo>
                  <a:cubicBezTo>
                    <a:pt x="54555" y="488"/>
                    <a:pt x="54174" y="238"/>
                    <a:pt x="53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a:off x="19687875" y="16310775"/>
              <a:ext cx="1081100" cy="1776425"/>
            </a:xfrm>
            <a:custGeom>
              <a:rect b="b" l="l" r="r" t="t"/>
              <a:pathLst>
                <a:path extrusionOk="0" h="71057" w="43244">
                  <a:moveTo>
                    <a:pt x="42625" y="0"/>
                  </a:moveTo>
                  <a:lnTo>
                    <a:pt x="0" y="71056"/>
                  </a:lnTo>
                  <a:cubicBezTo>
                    <a:pt x="572" y="70997"/>
                    <a:pt x="1155" y="70925"/>
                    <a:pt x="1738" y="70842"/>
                  </a:cubicBezTo>
                  <a:lnTo>
                    <a:pt x="43244" y="1631"/>
                  </a:lnTo>
                  <a:cubicBezTo>
                    <a:pt x="43053" y="1084"/>
                    <a:pt x="42839" y="536"/>
                    <a:pt x="426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a:off x="20277225" y="16934350"/>
              <a:ext cx="559025" cy="932275"/>
            </a:xfrm>
            <a:custGeom>
              <a:rect b="b" l="l" r="r" t="t"/>
              <a:pathLst>
                <a:path extrusionOk="0" h="37291" w="22361">
                  <a:moveTo>
                    <a:pt x="22360" y="1"/>
                  </a:moveTo>
                  <a:lnTo>
                    <a:pt x="1" y="37291"/>
                  </a:lnTo>
                  <a:cubicBezTo>
                    <a:pt x="989" y="36612"/>
                    <a:pt x="1941" y="35898"/>
                    <a:pt x="2882" y="35148"/>
                  </a:cubicBezTo>
                  <a:lnTo>
                    <a:pt x="21848" y="3537"/>
                  </a:lnTo>
                  <a:cubicBezTo>
                    <a:pt x="22051" y="2358"/>
                    <a:pt x="22229" y="1191"/>
                    <a:pt x="22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a:off x="20522800" y="17252250"/>
              <a:ext cx="236950" cy="395300"/>
            </a:xfrm>
            <a:custGeom>
              <a:rect b="b" l="l" r="r" t="t"/>
              <a:pathLst>
                <a:path extrusionOk="0" h="15812" w="9478">
                  <a:moveTo>
                    <a:pt x="9478" y="1"/>
                  </a:moveTo>
                  <a:lnTo>
                    <a:pt x="0" y="15812"/>
                  </a:lnTo>
                  <a:cubicBezTo>
                    <a:pt x="4024" y="11180"/>
                    <a:pt x="7263" y="5858"/>
                    <a:pt x="94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a:off x="19569100" y="16201525"/>
              <a:ext cx="1153750" cy="1894000"/>
            </a:xfrm>
            <a:custGeom>
              <a:rect b="b" l="l" r="r" t="t"/>
              <a:pathLst>
                <a:path extrusionOk="0" h="75760" w="46150">
                  <a:moveTo>
                    <a:pt x="45435" y="1"/>
                  </a:moveTo>
                  <a:lnTo>
                    <a:pt x="1" y="75760"/>
                  </a:lnTo>
                  <a:cubicBezTo>
                    <a:pt x="548" y="75748"/>
                    <a:pt x="1084" y="75724"/>
                    <a:pt x="1632" y="75700"/>
                  </a:cubicBezTo>
                  <a:lnTo>
                    <a:pt x="46149" y="1477"/>
                  </a:lnTo>
                  <a:lnTo>
                    <a:pt x="454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1"/>
            <p:cNvSpPr/>
            <p:nvPr/>
          </p:nvSpPr>
          <p:spPr>
            <a:xfrm>
              <a:off x="19053275" y="15790750"/>
              <a:ext cx="1353750" cy="2225300"/>
            </a:xfrm>
            <a:custGeom>
              <a:rect b="b" l="l" r="r" t="t"/>
              <a:pathLst>
                <a:path extrusionOk="0" h="89012" w="54150">
                  <a:moveTo>
                    <a:pt x="53090" y="1"/>
                  </a:moveTo>
                  <a:lnTo>
                    <a:pt x="0" y="88512"/>
                  </a:lnTo>
                  <a:cubicBezTo>
                    <a:pt x="429" y="88690"/>
                    <a:pt x="869" y="88869"/>
                    <a:pt x="1298" y="89012"/>
                  </a:cubicBezTo>
                  <a:lnTo>
                    <a:pt x="54150" y="918"/>
                  </a:lnTo>
                  <a:cubicBezTo>
                    <a:pt x="53804" y="596"/>
                    <a:pt x="53447" y="299"/>
                    <a:pt x="530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1"/>
            <p:cNvSpPr/>
            <p:nvPr/>
          </p:nvSpPr>
          <p:spPr>
            <a:xfrm>
              <a:off x="18962775" y="15729750"/>
              <a:ext cx="1368050" cy="2248500"/>
            </a:xfrm>
            <a:custGeom>
              <a:rect b="b" l="l" r="r" t="t"/>
              <a:pathLst>
                <a:path extrusionOk="0" h="89940" w="54722">
                  <a:moveTo>
                    <a:pt x="53602" y="0"/>
                  </a:moveTo>
                  <a:lnTo>
                    <a:pt x="1" y="89356"/>
                  </a:lnTo>
                  <a:cubicBezTo>
                    <a:pt x="417" y="89571"/>
                    <a:pt x="846" y="89749"/>
                    <a:pt x="1251" y="89940"/>
                  </a:cubicBezTo>
                  <a:lnTo>
                    <a:pt x="54722" y="822"/>
                  </a:lnTo>
                  <a:cubicBezTo>
                    <a:pt x="54341" y="536"/>
                    <a:pt x="53972" y="274"/>
                    <a:pt x="536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a:off x="19147025" y="15857725"/>
              <a:ext cx="1332025" cy="2189000"/>
            </a:xfrm>
            <a:custGeom>
              <a:rect b="b" l="l" r="r" t="t"/>
              <a:pathLst>
                <a:path extrusionOk="0" h="87560" w="53281">
                  <a:moveTo>
                    <a:pt x="52293" y="1"/>
                  </a:moveTo>
                  <a:lnTo>
                    <a:pt x="0" y="87178"/>
                  </a:lnTo>
                  <a:cubicBezTo>
                    <a:pt x="453" y="87309"/>
                    <a:pt x="917" y="87440"/>
                    <a:pt x="1370" y="87559"/>
                  </a:cubicBezTo>
                  <a:lnTo>
                    <a:pt x="53281" y="1013"/>
                  </a:lnTo>
                  <a:cubicBezTo>
                    <a:pt x="52959" y="679"/>
                    <a:pt x="52626" y="334"/>
                    <a:pt x="522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a:off x="19348825" y="16013400"/>
              <a:ext cx="1262400" cy="2073800"/>
            </a:xfrm>
            <a:custGeom>
              <a:rect b="b" l="l" r="r" t="t"/>
              <a:pathLst>
                <a:path extrusionOk="0" h="82952" w="50496">
                  <a:moveTo>
                    <a:pt x="49638" y="1"/>
                  </a:moveTo>
                  <a:lnTo>
                    <a:pt x="1" y="82761"/>
                  </a:lnTo>
                  <a:cubicBezTo>
                    <a:pt x="489" y="82832"/>
                    <a:pt x="1001" y="82892"/>
                    <a:pt x="1489" y="82951"/>
                  </a:cubicBezTo>
                  <a:lnTo>
                    <a:pt x="50495" y="1215"/>
                  </a:lnTo>
                  <a:cubicBezTo>
                    <a:pt x="50210" y="799"/>
                    <a:pt x="49936" y="406"/>
                    <a:pt x="49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
            <p:cNvSpPr/>
            <p:nvPr/>
          </p:nvSpPr>
          <p:spPr>
            <a:xfrm>
              <a:off x="19245850" y="15931850"/>
              <a:ext cx="1301675" cy="2138975"/>
            </a:xfrm>
            <a:custGeom>
              <a:rect b="b" l="l" r="r" t="t"/>
              <a:pathLst>
                <a:path extrusionOk="0" h="85559" w="52067">
                  <a:moveTo>
                    <a:pt x="51114" y="0"/>
                  </a:moveTo>
                  <a:lnTo>
                    <a:pt x="0" y="85249"/>
                  </a:lnTo>
                  <a:cubicBezTo>
                    <a:pt x="477" y="85356"/>
                    <a:pt x="929" y="85475"/>
                    <a:pt x="1405" y="85559"/>
                  </a:cubicBezTo>
                  <a:lnTo>
                    <a:pt x="52066" y="1108"/>
                  </a:lnTo>
                  <a:cubicBezTo>
                    <a:pt x="51757" y="727"/>
                    <a:pt x="51447" y="370"/>
                    <a:pt x="511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1"/>
            <p:cNvSpPr/>
            <p:nvPr/>
          </p:nvSpPr>
          <p:spPr>
            <a:xfrm>
              <a:off x="19455700" y="16103000"/>
              <a:ext cx="1213850" cy="1992525"/>
            </a:xfrm>
            <a:custGeom>
              <a:rect b="b" l="l" r="r" t="t"/>
              <a:pathLst>
                <a:path extrusionOk="0" h="79701" w="48554">
                  <a:moveTo>
                    <a:pt x="47756" y="1"/>
                  </a:moveTo>
                  <a:lnTo>
                    <a:pt x="0" y="79617"/>
                  </a:lnTo>
                  <a:cubicBezTo>
                    <a:pt x="512" y="79653"/>
                    <a:pt x="1036" y="79665"/>
                    <a:pt x="1560" y="79701"/>
                  </a:cubicBezTo>
                  <a:lnTo>
                    <a:pt x="48554" y="1334"/>
                  </a:lnTo>
                  <a:cubicBezTo>
                    <a:pt x="48292" y="894"/>
                    <a:pt x="48042" y="429"/>
                    <a:pt x="477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1"/>
          <p:cNvSpPr/>
          <p:nvPr/>
        </p:nvSpPr>
        <p:spPr>
          <a:xfrm>
            <a:off x="-825" y="0"/>
            <a:ext cx="1698997" cy="1699381"/>
          </a:xfrm>
          <a:custGeom>
            <a:rect b="b" l="l" r="r" t="t"/>
            <a:pathLst>
              <a:path extrusionOk="0" h="106145" w="106121">
                <a:moveTo>
                  <a:pt x="78891" y="1"/>
                </a:moveTo>
                <a:lnTo>
                  <a:pt x="78891" y="13"/>
                </a:lnTo>
                <a:cubicBezTo>
                  <a:pt x="78891" y="32219"/>
                  <a:pt x="59007" y="62449"/>
                  <a:pt x="26992" y="74117"/>
                </a:cubicBezTo>
                <a:cubicBezTo>
                  <a:pt x="18108" y="77355"/>
                  <a:pt x="9036" y="78891"/>
                  <a:pt x="104" y="78891"/>
                </a:cubicBezTo>
                <a:cubicBezTo>
                  <a:pt x="69" y="78891"/>
                  <a:pt x="35" y="78891"/>
                  <a:pt x="0" y="78891"/>
                </a:cubicBezTo>
                <a:lnTo>
                  <a:pt x="0" y="106145"/>
                </a:lnTo>
                <a:cubicBezTo>
                  <a:pt x="12049" y="106145"/>
                  <a:pt x="24336" y="104073"/>
                  <a:pt x="36314" y="99703"/>
                </a:cubicBezTo>
                <a:cubicBezTo>
                  <a:pt x="79379" y="84011"/>
                  <a:pt x="106120" y="43327"/>
                  <a:pt x="10612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1"/>
          <p:cNvGrpSpPr/>
          <p:nvPr/>
        </p:nvGrpSpPr>
        <p:grpSpPr>
          <a:xfrm>
            <a:off x="1258711" y="3125195"/>
            <a:ext cx="3019826" cy="2018301"/>
            <a:chOff x="459385" y="1427900"/>
            <a:chExt cx="5557280" cy="3714208"/>
          </a:xfrm>
        </p:grpSpPr>
        <p:sp>
          <p:nvSpPr>
            <p:cNvPr id="167" name="Google Shape;167;p11"/>
            <p:cNvSpPr/>
            <p:nvPr/>
          </p:nvSpPr>
          <p:spPr>
            <a:xfrm>
              <a:off x="459385" y="1427900"/>
              <a:ext cx="5557280" cy="3714208"/>
            </a:xfrm>
            <a:custGeom>
              <a:rect b="b" l="l" r="r" t="t"/>
              <a:pathLst>
                <a:path extrusionOk="0" h="116069" w="173665">
                  <a:moveTo>
                    <a:pt x="87083" y="1"/>
                  </a:moveTo>
                  <a:cubicBezTo>
                    <a:pt x="86746" y="1"/>
                    <a:pt x="86408" y="3"/>
                    <a:pt x="86071" y="6"/>
                  </a:cubicBezTo>
                  <a:cubicBezTo>
                    <a:pt x="38291" y="542"/>
                    <a:pt x="1" y="39714"/>
                    <a:pt x="548" y="87493"/>
                  </a:cubicBezTo>
                  <a:cubicBezTo>
                    <a:pt x="667" y="97518"/>
                    <a:pt x="2489" y="107139"/>
                    <a:pt x="5727" y="116068"/>
                  </a:cubicBezTo>
                  <a:lnTo>
                    <a:pt x="24551" y="116068"/>
                  </a:lnTo>
                  <a:cubicBezTo>
                    <a:pt x="20408" y="107317"/>
                    <a:pt x="18038" y="97578"/>
                    <a:pt x="17919" y="87279"/>
                  </a:cubicBezTo>
                  <a:cubicBezTo>
                    <a:pt x="17491" y="49108"/>
                    <a:pt x="48090" y="17806"/>
                    <a:pt x="86261" y="17378"/>
                  </a:cubicBezTo>
                  <a:cubicBezTo>
                    <a:pt x="86526" y="17375"/>
                    <a:pt x="86790" y="17373"/>
                    <a:pt x="87053" y="17373"/>
                  </a:cubicBezTo>
                  <a:cubicBezTo>
                    <a:pt x="124865" y="17373"/>
                    <a:pt x="155737" y="47812"/>
                    <a:pt x="156163" y="85719"/>
                  </a:cubicBezTo>
                  <a:cubicBezTo>
                    <a:pt x="156282" y="96566"/>
                    <a:pt x="153901" y="106865"/>
                    <a:pt x="149543" y="116068"/>
                  </a:cubicBezTo>
                  <a:lnTo>
                    <a:pt x="168367" y="116068"/>
                  </a:lnTo>
                  <a:cubicBezTo>
                    <a:pt x="171843" y="106543"/>
                    <a:pt x="173665" y="96256"/>
                    <a:pt x="173546" y="85529"/>
                  </a:cubicBezTo>
                  <a:cubicBezTo>
                    <a:pt x="173014" y="38087"/>
                    <a:pt x="134391" y="1"/>
                    <a:pt x="87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a:off x="1608089" y="2667868"/>
              <a:ext cx="2281472" cy="2473472"/>
            </a:xfrm>
            <a:custGeom>
              <a:rect b="b" l="l" r="r" t="t"/>
              <a:pathLst>
                <a:path extrusionOk="0" h="77296" w="71296">
                  <a:moveTo>
                    <a:pt x="51168" y="0"/>
                  </a:moveTo>
                  <a:cubicBezTo>
                    <a:pt x="33186" y="0"/>
                    <a:pt x="15965" y="10209"/>
                    <a:pt x="7871" y="27575"/>
                  </a:cubicBezTo>
                  <a:cubicBezTo>
                    <a:pt x="1" y="44470"/>
                    <a:pt x="2870" y="63591"/>
                    <a:pt x="13645" y="77295"/>
                  </a:cubicBezTo>
                  <a:lnTo>
                    <a:pt x="23766" y="77295"/>
                  </a:lnTo>
                  <a:cubicBezTo>
                    <a:pt x="11264" y="65735"/>
                    <a:pt x="7061" y="46994"/>
                    <a:pt x="14634" y="30730"/>
                  </a:cubicBezTo>
                  <a:cubicBezTo>
                    <a:pt x="21462" y="16069"/>
                    <a:pt x="35986" y="7460"/>
                    <a:pt x="51156" y="7460"/>
                  </a:cubicBezTo>
                  <a:cubicBezTo>
                    <a:pt x="56855" y="7460"/>
                    <a:pt x="62645" y="8674"/>
                    <a:pt x="68152" y="11240"/>
                  </a:cubicBezTo>
                  <a:lnTo>
                    <a:pt x="71295" y="4477"/>
                  </a:lnTo>
                  <a:cubicBezTo>
                    <a:pt x="64774" y="1439"/>
                    <a:pt x="57917" y="0"/>
                    <a:pt x="5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1"/>
            <p:cNvSpPr/>
            <p:nvPr/>
          </p:nvSpPr>
          <p:spPr>
            <a:xfrm>
              <a:off x="4120409" y="4740124"/>
              <a:ext cx="508672" cy="401216"/>
            </a:xfrm>
            <a:custGeom>
              <a:rect b="b" l="l" r="r" t="t"/>
              <a:pathLst>
                <a:path extrusionOk="0" h="12538" w="15896">
                  <a:moveTo>
                    <a:pt x="9133" y="0"/>
                  </a:moveTo>
                  <a:cubicBezTo>
                    <a:pt x="6859" y="4882"/>
                    <a:pt x="3715" y="9085"/>
                    <a:pt x="1" y="12537"/>
                  </a:cubicBezTo>
                  <a:lnTo>
                    <a:pt x="10121" y="12537"/>
                  </a:lnTo>
                  <a:cubicBezTo>
                    <a:pt x="12347" y="9704"/>
                    <a:pt x="14300" y="6561"/>
                    <a:pt x="15896" y="3132"/>
                  </a:cubicBezTo>
                  <a:lnTo>
                    <a:pt x="9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11"/>
          <p:cNvSpPr txBox="1"/>
          <p:nvPr>
            <p:ph type="title"/>
          </p:nvPr>
        </p:nvSpPr>
        <p:spPr>
          <a:xfrm>
            <a:off x="713100" y="1323450"/>
            <a:ext cx="3865500" cy="13191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71" name="Google Shape;171;p11"/>
          <p:cNvSpPr txBox="1"/>
          <p:nvPr>
            <p:ph idx="1" type="subTitle"/>
          </p:nvPr>
        </p:nvSpPr>
        <p:spPr>
          <a:xfrm>
            <a:off x="713100" y="2642550"/>
            <a:ext cx="3865500" cy="117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2" name="Shape 172"/>
        <p:cNvGrpSpPr/>
        <p:nvPr/>
      </p:nvGrpSpPr>
      <p:grpSpPr>
        <a:xfrm>
          <a:off x="0" y="0"/>
          <a:ext cx="0" cy="0"/>
          <a:chOff x="0" y="0"/>
          <a:chExt cx="0" cy="0"/>
        </a:xfrm>
      </p:grpSpPr>
      <p:sp>
        <p:nvSpPr>
          <p:cNvPr id="173" name="Google Shape;173;p12"/>
          <p:cNvSpPr/>
          <p:nvPr/>
        </p:nvSpPr>
        <p:spPr>
          <a:xfrm>
            <a:off x="1481425" y="467"/>
            <a:ext cx="6167382" cy="5151557"/>
          </a:xfrm>
          <a:custGeom>
            <a:rect b="b" l="l" r="r" t="t"/>
            <a:pathLst>
              <a:path extrusionOk="0" h="160735" w="192430">
                <a:moveTo>
                  <a:pt x="96260" y="3794"/>
                </a:moveTo>
                <a:cubicBezTo>
                  <a:pt x="138141" y="3794"/>
                  <a:pt x="172335" y="37509"/>
                  <a:pt x="172808" y="79510"/>
                </a:cubicBezTo>
                <a:cubicBezTo>
                  <a:pt x="173284" y="121801"/>
                  <a:pt x="139387" y="156484"/>
                  <a:pt x="97096" y="156960"/>
                </a:cubicBezTo>
                <a:cubicBezTo>
                  <a:pt x="96802" y="156964"/>
                  <a:pt x="96509" y="156965"/>
                  <a:pt x="96215" y="156965"/>
                </a:cubicBezTo>
                <a:cubicBezTo>
                  <a:pt x="54313" y="156965"/>
                  <a:pt x="20119" y="123258"/>
                  <a:pt x="19646" y="81249"/>
                </a:cubicBezTo>
                <a:cubicBezTo>
                  <a:pt x="19170" y="38958"/>
                  <a:pt x="53055" y="4275"/>
                  <a:pt x="95358" y="3799"/>
                </a:cubicBezTo>
                <a:cubicBezTo>
                  <a:pt x="95659" y="3795"/>
                  <a:pt x="95959" y="3794"/>
                  <a:pt x="96260" y="3794"/>
                </a:cubicBezTo>
                <a:close/>
                <a:moveTo>
                  <a:pt x="43959" y="1"/>
                </a:moveTo>
                <a:cubicBezTo>
                  <a:pt x="17431" y="17312"/>
                  <a:pt x="1" y="47411"/>
                  <a:pt x="382" y="81463"/>
                </a:cubicBezTo>
                <a:cubicBezTo>
                  <a:pt x="763" y="114741"/>
                  <a:pt x="18051" y="143852"/>
                  <a:pt x="43970" y="160735"/>
                </a:cubicBezTo>
                <a:lnTo>
                  <a:pt x="148460" y="160735"/>
                </a:lnTo>
                <a:cubicBezTo>
                  <a:pt x="175023" y="143435"/>
                  <a:pt x="192429" y="113336"/>
                  <a:pt x="192048" y="79284"/>
                </a:cubicBezTo>
                <a:cubicBezTo>
                  <a:pt x="191667" y="46006"/>
                  <a:pt x="174380" y="16896"/>
                  <a:pt x="148436" y="1"/>
                </a:cubicBezTo>
                <a:close/>
              </a:path>
            </a:pathLst>
          </a:custGeom>
          <a:gradFill>
            <a:gsLst>
              <a:gs pos="0">
                <a:schemeClr val="accent3"/>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2"/>
          <p:cNvSpPr/>
          <p:nvPr/>
        </p:nvSpPr>
        <p:spPr>
          <a:xfrm>
            <a:off x="2604072" y="412021"/>
            <a:ext cx="4428060" cy="4328320"/>
          </a:xfrm>
          <a:custGeom>
            <a:rect b="b" l="l" r="r" t="t"/>
            <a:pathLst>
              <a:path extrusionOk="0" h="135049" w="138161">
                <a:moveTo>
                  <a:pt x="61257" y="0"/>
                </a:moveTo>
                <a:cubicBezTo>
                  <a:pt x="35825" y="0"/>
                  <a:pt x="11463" y="14441"/>
                  <a:pt x="1" y="39011"/>
                </a:cubicBezTo>
                <a:lnTo>
                  <a:pt x="9562" y="43464"/>
                </a:lnTo>
                <a:cubicBezTo>
                  <a:pt x="19222" y="22731"/>
                  <a:pt x="39772" y="10546"/>
                  <a:pt x="61230" y="10546"/>
                </a:cubicBezTo>
                <a:cubicBezTo>
                  <a:pt x="69284" y="10546"/>
                  <a:pt x="77467" y="12263"/>
                  <a:pt x="85250" y="15889"/>
                </a:cubicBezTo>
                <a:cubicBezTo>
                  <a:pt x="113765" y="29177"/>
                  <a:pt x="126124" y="63062"/>
                  <a:pt x="112836" y="91577"/>
                </a:cubicBezTo>
                <a:cubicBezTo>
                  <a:pt x="103165" y="112313"/>
                  <a:pt x="82609" y="124505"/>
                  <a:pt x="61147" y="124505"/>
                </a:cubicBezTo>
                <a:cubicBezTo>
                  <a:pt x="53095" y="124505"/>
                  <a:pt x="44916" y="122789"/>
                  <a:pt x="37136" y="119164"/>
                </a:cubicBezTo>
                <a:lnTo>
                  <a:pt x="32683" y="128713"/>
                </a:lnTo>
                <a:cubicBezTo>
                  <a:pt x="41910" y="133012"/>
                  <a:pt x="51610" y="135048"/>
                  <a:pt x="61159" y="135048"/>
                </a:cubicBezTo>
                <a:cubicBezTo>
                  <a:pt x="86591" y="135048"/>
                  <a:pt x="110945" y="120605"/>
                  <a:pt x="122397" y="96030"/>
                </a:cubicBezTo>
                <a:cubicBezTo>
                  <a:pt x="138161" y="62228"/>
                  <a:pt x="123516" y="22081"/>
                  <a:pt x="89714" y="6329"/>
                </a:cubicBezTo>
                <a:cubicBezTo>
                  <a:pt x="80494" y="2034"/>
                  <a:pt x="70800" y="0"/>
                  <a:pt x="612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5" name="Google Shape;175;p12"/>
          <p:cNvGrpSpPr/>
          <p:nvPr/>
        </p:nvGrpSpPr>
        <p:grpSpPr>
          <a:xfrm>
            <a:off x="3054759" y="1065873"/>
            <a:ext cx="3021482" cy="3021514"/>
            <a:chOff x="18491000" y="24808825"/>
            <a:chExt cx="2356850" cy="2356875"/>
          </a:xfrm>
        </p:grpSpPr>
        <p:sp>
          <p:nvSpPr>
            <p:cNvPr id="176" name="Google Shape;176;p12"/>
            <p:cNvSpPr/>
            <p:nvPr/>
          </p:nvSpPr>
          <p:spPr>
            <a:xfrm>
              <a:off x="20190900" y="25340450"/>
              <a:ext cx="476875" cy="335175"/>
            </a:xfrm>
            <a:custGeom>
              <a:rect b="b" l="l" r="r" t="t"/>
              <a:pathLst>
                <a:path extrusionOk="0" h="13407" w="19075">
                  <a:moveTo>
                    <a:pt x="18527" y="0"/>
                  </a:moveTo>
                  <a:lnTo>
                    <a:pt x="1" y="12526"/>
                  </a:lnTo>
                  <a:cubicBezTo>
                    <a:pt x="179" y="12811"/>
                    <a:pt x="358" y="13109"/>
                    <a:pt x="513" y="13407"/>
                  </a:cubicBezTo>
                  <a:lnTo>
                    <a:pt x="19075" y="858"/>
                  </a:lnTo>
                  <a:cubicBezTo>
                    <a:pt x="18896" y="584"/>
                    <a:pt x="18717" y="286"/>
                    <a:pt x="185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2"/>
            <p:cNvSpPr/>
            <p:nvPr/>
          </p:nvSpPr>
          <p:spPr>
            <a:xfrm>
              <a:off x="20120950" y="25248175"/>
              <a:ext cx="481625" cy="334575"/>
            </a:xfrm>
            <a:custGeom>
              <a:rect b="b" l="l" r="r" t="t"/>
              <a:pathLst>
                <a:path extrusionOk="0" h="13383" w="19265">
                  <a:moveTo>
                    <a:pt x="18646" y="0"/>
                  </a:moveTo>
                  <a:lnTo>
                    <a:pt x="1" y="12609"/>
                  </a:lnTo>
                  <a:cubicBezTo>
                    <a:pt x="239" y="12859"/>
                    <a:pt x="441" y="13121"/>
                    <a:pt x="667" y="13383"/>
                  </a:cubicBezTo>
                  <a:lnTo>
                    <a:pt x="19265" y="798"/>
                  </a:lnTo>
                  <a:lnTo>
                    <a:pt x="1864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2"/>
            <p:cNvSpPr/>
            <p:nvPr/>
          </p:nvSpPr>
          <p:spPr>
            <a:xfrm>
              <a:off x="20158175" y="25293425"/>
              <a:ext cx="478350" cy="334275"/>
            </a:xfrm>
            <a:custGeom>
              <a:rect b="b" l="l" r="r" t="t"/>
              <a:pathLst>
                <a:path extrusionOk="0" h="13371" w="19134">
                  <a:moveTo>
                    <a:pt x="18550" y="0"/>
                  </a:moveTo>
                  <a:lnTo>
                    <a:pt x="0" y="12537"/>
                  </a:lnTo>
                  <a:cubicBezTo>
                    <a:pt x="202" y="12799"/>
                    <a:pt x="393" y="13085"/>
                    <a:pt x="595" y="13371"/>
                  </a:cubicBezTo>
                  <a:lnTo>
                    <a:pt x="19133" y="834"/>
                  </a:lnTo>
                  <a:cubicBezTo>
                    <a:pt x="18943" y="560"/>
                    <a:pt x="18752" y="274"/>
                    <a:pt x="18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2"/>
            <p:cNvSpPr/>
            <p:nvPr/>
          </p:nvSpPr>
          <p:spPr>
            <a:xfrm>
              <a:off x="20243300" y="25438375"/>
              <a:ext cx="480725" cy="341425"/>
            </a:xfrm>
            <a:custGeom>
              <a:rect b="b" l="l" r="r" t="t"/>
              <a:pathLst>
                <a:path extrusionOk="0" h="13657" w="19229">
                  <a:moveTo>
                    <a:pt x="18764" y="0"/>
                  </a:moveTo>
                  <a:lnTo>
                    <a:pt x="0" y="12693"/>
                  </a:lnTo>
                  <a:cubicBezTo>
                    <a:pt x="107" y="12954"/>
                    <a:pt x="226" y="13193"/>
                    <a:pt x="322" y="13466"/>
                  </a:cubicBezTo>
                  <a:cubicBezTo>
                    <a:pt x="357" y="13526"/>
                    <a:pt x="369" y="13597"/>
                    <a:pt x="381" y="13657"/>
                  </a:cubicBezTo>
                  <a:lnTo>
                    <a:pt x="19229" y="917"/>
                  </a:lnTo>
                  <a:cubicBezTo>
                    <a:pt x="19074" y="608"/>
                    <a:pt x="18907" y="310"/>
                    <a:pt x="187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2"/>
            <p:cNvSpPr/>
            <p:nvPr/>
          </p:nvSpPr>
          <p:spPr>
            <a:xfrm>
              <a:off x="20262650" y="25490475"/>
              <a:ext cx="485800" cy="346775"/>
            </a:xfrm>
            <a:custGeom>
              <a:rect b="b" l="l" r="r" t="t"/>
              <a:pathLst>
                <a:path extrusionOk="0" h="13871" w="19432">
                  <a:moveTo>
                    <a:pt x="19014" y="0"/>
                  </a:moveTo>
                  <a:lnTo>
                    <a:pt x="0" y="12835"/>
                  </a:lnTo>
                  <a:cubicBezTo>
                    <a:pt x="107" y="13180"/>
                    <a:pt x="226" y="13526"/>
                    <a:pt x="310" y="13871"/>
                  </a:cubicBezTo>
                  <a:lnTo>
                    <a:pt x="19431" y="941"/>
                  </a:lnTo>
                  <a:cubicBezTo>
                    <a:pt x="19300" y="631"/>
                    <a:pt x="19157" y="322"/>
                    <a:pt x="190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2"/>
            <p:cNvSpPr/>
            <p:nvPr/>
          </p:nvSpPr>
          <p:spPr>
            <a:xfrm>
              <a:off x="20219175" y="25388675"/>
              <a:ext cx="477775" cy="337550"/>
            </a:xfrm>
            <a:custGeom>
              <a:rect b="b" l="l" r="r" t="t"/>
              <a:pathLst>
                <a:path extrusionOk="0" h="13502" w="19111">
                  <a:moveTo>
                    <a:pt x="18598" y="0"/>
                  </a:moveTo>
                  <a:lnTo>
                    <a:pt x="1" y="12585"/>
                  </a:lnTo>
                  <a:cubicBezTo>
                    <a:pt x="156" y="12883"/>
                    <a:pt x="310" y="13192"/>
                    <a:pt x="453" y="13502"/>
                  </a:cubicBezTo>
                  <a:lnTo>
                    <a:pt x="19110" y="893"/>
                  </a:lnTo>
                  <a:cubicBezTo>
                    <a:pt x="18944" y="595"/>
                    <a:pt x="18777" y="298"/>
                    <a:pt x="185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2"/>
            <p:cNvSpPr/>
            <p:nvPr/>
          </p:nvSpPr>
          <p:spPr>
            <a:xfrm>
              <a:off x="19588150" y="24945150"/>
              <a:ext cx="657850" cy="428350"/>
            </a:xfrm>
            <a:custGeom>
              <a:rect b="b" l="l" r="r" t="t"/>
              <a:pathLst>
                <a:path extrusionOk="0" h="17134" w="26314">
                  <a:moveTo>
                    <a:pt x="25313" y="1"/>
                  </a:moveTo>
                  <a:lnTo>
                    <a:pt x="1" y="17134"/>
                  </a:lnTo>
                  <a:cubicBezTo>
                    <a:pt x="715" y="17051"/>
                    <a:pt x="1405" y="16955"/>
                    <a:pt x="2120" y="16932"/>
                  </a:cubicBezTo>
                  <a:lnTo>
                    <a:pt x="26313" y="572"/>
                  </a:lnTo>
                  <a:cubicBezTo>
                    <a:pt x="25980" y="394"/>
                    <a:pt x="25659" y="203"/>
                    <a:pt x="2531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2"/>
            <p:cNvSpPr/>
            <p:nvPr/>
          </p:nvSpPr>
          <p:spPr>
            <a:xfrm>
              <a:off x="19980450" y="25121675"/>
              <a:ext cx="507550" cy="345000"/>
            </a:xfrm>
            <a:custGeom>
              <a:rect b="b" l="l" r="r" t="t"/>
              <a:pathLst>
                <a:path extrusionOk="0" h="13800" w="20302">
                  <a:moveTo>
                    <a:pt x="19551" y="0"/>
                  </a:moveTo>
                  <a:lnTo>
                    <a:pt x="1" y="13204"/>
                  </a:lnTo>
                  <a:cubicBezTo>
                    <a:pt x="334" y="13395"/>
                    <a:pt x="632" y="13597"/>
                    <a:pt x="942" y="13800"/>
                  </a:cubicBezTo>
                  <a:lnTo>
                    <a:pt x="20301" y="715"/>
                  </a:lnTo>
                  <a:cubicBezTo>
                    <a:pt x="20051" y="477"/>
                    <a:pt x="19801" y="226"/>
                    <a:pt x="1955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2"/>
            <p:cNvSpPr/>
            <p:nvPr/>
          </p:nvSpPr>
          <p:spPr>
            <a:xfrm>
              <a:off x="19857525" y="25045775"/>
              <a:ext cx="541750" cy="362250"/>
            </a:xfrm>
            <a:custGeom>
              <a:rect b="b" l="l" r="r" t="t"/>
              <a:pathLst>
                <a:path extrusionOk="0" h="14490" w="21670">
                  <a:moveTo>
                    <a:pt x="20813" y="0"/>
                  </a:moveTo>
                  <a:lnTo>
                    <a:pt x="1" y="14073"/>
                  </a:lnTo>
                  <a:cubicBezTo>
                    <a:pt x="394" y="14216"/>
                    <a:pt x="798" y="14347"/>
                    <a:pt x="1203" y="14490"/>
                  </a:cubicBezTo>
                  <a:lnTo>
                    <a:pt x="21670" y="655"/>
                  </a:lnTo>
                  <a:cubicBezTo>
                    <a:pt x="21384" y="429"/>
                    <a:pt x="21099" y="203"/>
                    <a:pt x="208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2"/>
            <p:cNvSpPr/>
            <p:nvPr/>
          </p:nvSpPr>
          <p:spPr>
            <a:xfrm>
              <a:off x="19783425" y="25010650"/>
              <a:ext cx="567650" cy="375650"/>
            </a:xfrm>
            <a:custGeom>
              <a:rect b="b" l="l" r="r" t="t"/>
              <a:pathLst>
                <a:path extrusionOk="0" h="15026" w="22706">
                  <a:moveTo>
                    <a:pt x="21812" y="0"/>
                  </a:moveTo>
                  <a:lnTo>
                    <a:pt x="0" y="14740"/>
                  </a:lnTo>
                  <a:cubicBezTo>
                    <a:pt x="476" y="14823"/>
                    <a:pt x="941" y="14907"/>
                    <a:pt x="1417" y="15026"/>
                  </a:cubicBezTo>
                  <a:lnTo>
                    <a:pt x="22705" y="631"/>
                  </a:lnTo>
                  <a:cubicBezTo>
                    <a:pt x="22408" y="417"/>
                    <a:pt x="22110" y="203"/>
                    <a:pt x="2181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2"/>
            <p:cNvSpPr/>
            <p:nvPr/>
          </p:nvSpPr>
          <p:spPr>
            <a:xfrm>
              <a:off x="19697100" y="24977000"/>
              <a:ext cx="602775" cy="395025"/>
            </a:xfrm>
            <a:custGeom>
              <a:rect b="b" l="l" r="r" t="t"/>
              <a:pathLst>
                <a:path extrusionOk="0" h="15801" w="24111">
                  <a:moveTo>
                    <a:pt x="23170" y="1"/>
                  </a:moveTo>
                  <a:lnTo>
                    <a:pt x="0" y="15658"/>
                  </a:lnTo>
                  <a:cubicBezTo>
                    <a:pt x="536" y="15681"/>
                    <a:pt x="1072" y="15741"/>
                    <a:pt x="1608" y="15800"/>
                  </a:cubicBezTo>
                  <a:lnTo>
                    <a:pt x="24110" y="596"/>
                  </a:lnTo>
                  <a:cubicBezTo>
                    <a:pt x="23789" y="394"/>
                    <a:pt x="23479" y="191"/>
                    <a:pt x="231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2"/>
            <p:cNvSpPr/>
            <p:nvPr/>
          </p:nvSpPr>
          <p:spPr>
            <a:xfrm>
              <a:off x="19922425" y="25082975"/>
              <a:ext cx="522400" cy="352450"/>
            </a:xfrm>
            <a:custGeom>
              <a:rect b="b" l="l" r="r" t="t"/>
              <a:pathLst>
                <a:path extrusionOk="0" h="14098" w="20896">
                  <a:moveTo>
                    <a:pt x="20098" y="0"/>
                  </a:moveTo>
                  <a:lnTo>
                    <a:pt x="0" y="13574"/>
                  </a:lnTo>
                  <a:cubicBezTo>
                    <a:pt x="357" y="13740"/>
                    <a:pt x="715" y="13919"/>
                    <a:pt x="1060" y="14097"/>
                  </a:cubicBezTo>
                  <a:lnTo>
                    <a:pt x="20896" y="679"/>
                  </a:lnTo>
                  <a:cubicBezTo>
                    <a:pt x="20634" y="441"/>
                    <a:pt x="20360" y="227"/>
                    <a:pt x="2009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2"/>
            <p:cNvSpPr/>
            <p:nvPr/>
          </p:nvSpPr>
          <p:spPr>
            <a:xfrm>
              <a:off x="20032550" y="25162450"/>
              <a:ext cx="496225" cy="339950"/>
            </a:xfrm>
            <a:custGeom>
              <a:rect b="b" l="l" r="r" t="t"/>
              <a:pathLst>
                <a:path extrusionOk="0" h="13598" w="19849">
                  <a:moveTo>
                    <a:pt x="19134" y="0"/>
                  </a:moveTo>
                  <a:lnTo>
                    <a:pt x="1" y="12919"/>
                  </a:lnTo>
                  <a:cubicBezTo>
                    <a:pt x="286" y="13133"/>
                    <a:pt x="560" y="13371"/>
                    <a:pt x="834" y="13597"/>
                  </a:cubicBezTo>
                  <a:lnTo>
                    <a:pt x="19848" y="751"/>
                  </a:lnTo>
                  <a:cubicBezTo>
                    <a:pt x="19610" y="500"/>
                    <a:pt x="19372" y="239"/>
                    <a:pt x="19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2"/>
            <p:cNvSpPr/>
            <p:nvPr/>
          </p:nvSpPr>
          <p:spPr>
            <a:xfrm>
              <a:off x="20079275" y="25204725"/>
              <a:ext cx="487300" cy="336375"/>
            </a:xfrm>
            <a:custGeom>
              <a:rect b="b" l="l" r="r" t="t"/>
              <a:pathLst>
                <a:path extrusionOk="0" h="13455" w="19492">
                  <a:moveTo>
                    <a:pt x="18825" y="0"/>
                  </a:moveTo>
                  <a:lnTo>
                    <a:pt x="1" y="12716"/>
                  </a:lnTo>
                  <a:cubicBezTo>
                    <a:pt x="251" y="12942"/>
                    <a:pt x="501" y="13216"/>
                    <a:pt x="739" y="13454"/>
                  </a:cubicBezTo>
                  <a:lnTo>
                    <a:pt x="19491" y="774"/>
                  </a:lnTo>
                  <a:cubicBezTo>
                    <a:pt x="19265" y="500"/>
                    <a:pt x="19051" y="250"/>
                    <a:pt x="188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2"/>
            <p:cNvSpPr/>
            <p:nvPr/>
          </p:nvSpPr>
          <p:spPr>
            <a:xfrm>
              <a:off x="20285550" y="25597925"/>
              <a:ext cx="503975" cy="364350"/>
            </a:xfrm>
            <a:custGeom>
              <a:rect b="b" l="l" r="r" t="t"/>
              <a:pathLst>
                <a:path extrusionOk="0" h="14574" w="20159">
                  <a:moveTo>
                    <a:pt x="19813" y="0"/>
                  </a:moveTo>
                  <a:lnTo>
                    <a:pt x="1" y="13407"/>
                  </a:lnTo>
                  <a:cubicBezTo>
                    <a:pt x="37" y="13800"/>
                    <a:pt x="84" y="14181"/>
                    <a:pt x="96" y="14573"/>
                  </a:cubicBezTo>
                  <a:lnTo>
                    <a:pt x="20158" y="1000"/>
                  </a:lnTo>
                  <a:cubicBezTo>
                    <a:pt x="20051" y="655"/>
                    <a:pt x="19932" y="322"/>
                    <a:pt x="198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2"/>
            <p:cNvSpPr/>
            <p:nvPr/>
          </p:nvSpPr>
          <p:spPr>
            <a:xfrm>
              <a:off x="20277225" y="25543150"/>
              <a:ext cx="492950" cy="354225"/>
            </a:xfrm>
            <a:custGeom>
              <a:rect b="b" l="l" r="r" t="t"/>
              <a:pathLst>
                <a:path extrusionOk="0" h="14169" w="19718">
                  <a:moveTo>
                    <a:pt x="19324" y="0"/>
                  </a:moveTo>
                  <a:lnTo>
                    <a:pt x="1" y="13085"/>
                  </a:lnTo>
                  <a:cubicBezTo>
                    <a:pt x="72" y="13443"/>
                    <a:pt x="155" y="13812"/>
                    <a:pt x="203" y="14169"/>
                  </a:cubicBezTo>
                  <a:lnTo>
                    <a:pt x="19717" y="965"/>
                  </a:lnTo>
                  <a:cubicBezTo>
                    <a:pt x="19598" y="643"/>
                    <a:pt x="19467" y="310"/>
                    <a:pt x="1932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2"/>
            <p:cNvSpPr/>
            <p:nvPr/>
          </p:nvSpPr>
          <p:spPr>
            <a:xfrm>
              <a:off x="18629100" y="24815375"/>
              <a:ext cx="913825" cy="617375"/>
            </a:xfrm>
            <a:custGeom>
              <a:rect b="b" l="l" r="r" t="t"/>
              <a:pathLst>
                <a:path extrusionOk="0" h="24695" w="36553">
                  <a:moveTo>
                    <a:pt x="36553" y="1"/>
                  </a:moveTo>
                  <a:cubicBezTo>
                    <a:pt x="35791" y="96"/>
                    <a:pt x="35041" y="179"/>
                    <a:pt x="34279" y="298"/>
                  </a:cubicBezTo>
                  <a:lnTo>
                    <a:pt x="1120" y="22718"/>
                  </a:lnTo>
                  <a:cubicBezTo>
                    <a:pt x="727" y="23373"/>
                    <a:pt x="358" y="24028"/>
                    <a:pt x="1" y="24694"/>
                  </a:cubicBezTo>
                  <a:lnTo>
                    <a:pt x="3655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2"/>
            <p:cNvSpPr/>
            <p:nvPr/>
          </p:nvSpPr>
          <p:spPr>
            <a:xfrm>
              <a:off x="18582075" y="24808825"/>
              <a:ext cx="1073075" cy="725125"/>
            </a:xfrm>
            <a:custGeom>
              <a:rect b="b" l="l" r="r" t="t"/>
              <a:pathLst>
                <a:path extrusionOk="0" h="29005" w="42923">
                  <a:moveTo>
                    <a:pt x="42922" y="1"/>
                  </a:moveTo>
                  <a:lnTo>
                    <a:pt x="42922" y="1"/>
                  </a:lnTo>
                  <a:cubicBezTo>
                    <a:pt x="42279" y="13"/>
                    <a:pt x="41637" y="25"/>
                    <a:pt x="40982" y="72"/>
                  </a:cubicBezTo>
                  <a:lnTo>
                    <a:pt x="751" y="27266"/>
                  </a:lnTo>
                  <a:cubicBezTo>
                    <a:pt x="489" y="27838"/>
                    <a:pt x="239" y="28421"/>
                    <a:pt x="0" y="29004"/>
                  </a:cubicBezTo>
                  <a:lnTo>
                    <a:pt x="4292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2"/>
            <p:cNvSpPr/>
            <p:nvPr/>
          </p:nvSpPr>
          <p:spPr>
            <a:xfrm>
              <a:off x="20286750" y="25654775"/>
              <a:ext cx="520325" cy="377450"/>
            </a:xfrm>
            <a:custGeom>
              <a:rect b="b" l="l" r="r" t="t"/>
              <a:pathLst>
                <a:path extrusionOk="0" h="15098" w="20813">
                  <a:moveTo>
                    <a:pt x="20515" y="0"/>
                  </a:moveTo>
                  <a:lnTo>
                    <a:pt x="60" y="13823"/>
                  </a:lnTo>
                  <a:cubicBezTo>
                    <a:pt x="48" y="14264"/>
                    <a:pt x="36" y="14681"/>
                    <a:pt x="1" y="15097"/>
                  </a:cubicBezTo>
                  <a:lnTo>
                    <a:pt x="20813" y="1024"/>
                  </a:lnTo>
                  <a:cubicBezTo>
                    <a:pt x="20717" y="691"/>
                    <a:pt x="20610" y="346"/>
                    <a:pt x="205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2"/>
            <p:cNvSpPr/>
            <p:nvPr/>
          </p:nvSpPr>
          <p:spPr>
            <a:xfrm>
              <a:off x="18701425" y="24838600"/>
              <a:ext cx="705775" cy="477175"/>
            </a:xfrm>
            <a:custGeom>
              <a:rect b="b" l="l" r="r" t="t"/>
              <a:pathLst>
                <a:path extrusionOk="0" h="19087" w="28231">
                  <a:moveTo>
                    <a:pt x="28231" y="0"/>
                  </a:moveTo>
                  <a:cubicBezTo>
                    <a:pt x="27230" y="215"/>
                    <a:pt x="26242" y="489"/>
                    <a:pt x="25254" y="786"/>
                  </a:cubicBezTo>
                  <a:lnTo>
                    <a:pt x="1834" y="16622"/>
                  </a:lnTo>
                  <a:cubicBezTo>
                    <a:pt x="1191" y="17419"/>
                    <a:pt x="584" y="18241"/>
                    <a:pt x="1" y="19086"/>
                  </a:cubicBezTo>
                  <a:lnTo>
                    <a:pt x="2823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2"/>
            <p:cNvSpPr/>
            <p:nvPr/>
          </p:nvSpPr>
          <p:spPr>
            <a:xfrm>
              <a:off x="19150900" y="26547750"/>
              <a:ext cx="779875" cy="509300"/>
            </a:xfrm>
            <a:custGeom>
              <a:rect b="b" l="l" r="r" t="t"/>
              <a:pathLst>
                <a:path extrusionOk="0" h="20372" w="31195">
                  <a:moveTo>
                    <a:pt x="31195" y="0"/>
                  </a:moveTo>
                  <a:lnTo>
                    <a:pt x="31195" y="0"/>
                  </a:lnTo>
                  <a:cubicBezTo>
                    <a:pt x="30540" y="310"/>
                    <a:pt x="29897" y="595"/>
                    <a:pt x="29230" y="845"/>
                  </a:cubicBezTo>
                  <a:cubicBezTo>
                    <a:pt x="28575" y="1083"/>
                    <a:pt x="27909" y="1286"/>
                    <a:pt x="27230" y="1464"/>
                  </a:cubicBezTo>
                  <a:lnTo>
                    <a:pt x="0" y="19872"/>
                  </a:lnTo>
                  <a:cubicBezTo>
                    <a:pt x="286" y="20002"/>
                    <a:pt x="548" y="20157"/>
                    <a:pt x="846" y="20288"/>
                  </a:cubicBezTo>
                  <a:lnTo>
                    <a:pt x="1072" y="20372"/>
                  </a:lnTo>
                  <a:lnTo>
                    <a:pt x="311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2"/>
            <p:cNvSpPr/>
            <p:nvPr/>
          </p:nvSpPr>
          <p:spPr>
            <a:xfrm>
              <a:off x="18507650" y="24828475"/>
              <a:ext cx="1412400" cy="962050"/>
            </a:xfrm>
            <a:custGeom>
              <a:rect b="b" l="l" r="r" t="t"/>
              <a:pathLst>
                <a:path extrusionOk="0" h="38482" w="56496">
                  <a:moveTo>
                    <a:pt x="55103" y="1"/>
                  </a:moveTo>
                  <a:lnTo>
                    <a:pt x="263" y="37077"/>
                  </a:lnTo>
                  <a:cubicBezTo>
                    <a:pt x="168" y="37553"/>
                    <a:pt x="84" y="38005"/>
                    <a:pt x="1" y="38482"/>
                  </a:cubicBezTo>
                  <a:lnTo>
                    <a:pt x="56496" y="298"/>
                  </a:lnTo>
                  <a:cubicBezTo>
                    <a:pt x="56032" y="191"/>
                    <a:pt x="55567" y="84"/>
                    <a:pt x="551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2"/>
            <p:cNvSpPr/>
            <p:nvPr/>
          </p:nvSpPr>
          <p:spPr>
            <a:xfrm>
              <a:off x="18830025" y="24900225"/>
              <a:ext cx="384000" cy="259875"/>
            </a:xfrm>
            <a:custGeom>
              <a:rect b="b" l="l" r="r" t="t"/>
              <a:pathLst>
                <a:path extrusionOk="0" h="10395" w="15360">
                  <a:moveTo>
                    <a:pt x="15359" y="0"/>
                  </a:moveTo>
                  <a:lnTo>
                    <a:pt x="15359" y="0"/>
                  </a:lnTo>
                  <a:cubicBezTo>
                    <a:pt x="9668" y="2381"/>
                    <a:pt x="4429" y="5894"/>
                    <a:pt x="0" y="10394"/>
                  </a:cubicBezTo>
                  <a:lnTo>
                    <a:pt x="153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2"/>
            <p:cNvSpPr/>
            <p:nvPr/>
          </p:nvSpPr>
          <p:spPr>
            <a:xfrm>
              <a:off x="18524025" y="24816275"/>
              <a:ext cx="1315975" cy="894775"/>
            </a:xfrm>
            <a:custGeom>
              <a:rect b="b" l="l" r="r" t="t"/>
              <a:pathLst>
                <a:path extrusionOk="0" h="35791" w="52639">
                  <a:moveTo>
                    <a:pt x="51102" y="0"/>
                  </a:moveTo>
                  <a:lnTo>
                    <a:pt x="394" y="34290"/>
                  </a:lnTo>
                  <a:cubicBezTo>
                    <a:pt x="263" y="34790"/>
                    <a:pt x="120" y="35279"/>
                    <a:pt x="1" y="35791"/>
                  </a:cubicBezTo>
                  <a:lnTo>
                    <a:pt x="52638" y="191"/>
                  </a:lnTo>
                  <a:cubicBezTo>
                    <a:pt x="52126" y="120"/>
                    <a:pt x="51614" y="60"/>
                    <a:pt x="511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2"/>
            <p:cNvSpPr/>
            <p:nvPr/>
          </p:nvSpPr>
          <p:spPr>
            <a:xfrm>
              <a:off x="20254000" y="25773225"/>
              <a:ext cx="579275" cy="418825"/>
            </a:xfrm>
            <a:custGeom>
              <a:rect b="b" l="l" r="r" t="t"/>
              <a:pathLst>
                <a:path extrusionOk="0" h="16753" w="23171">
                  <a:moveTo>
                    <a:pt x="22968" y="1"/>
                  </a:moveTo>
                  <a:lnTo>
                    <a:pt x="465" y="15205"/>
                  </a:lnTo>
                  <a:cubicBezTo>
                    <a:pt x="310" y="15729"/>
                    <a:pt x="179" y="16253"/>
                    <a:pt x="1" y="16753"/>
                  </a:cubicBezTo>
                  <a:lnTo>
                    <a:pt x="23170" y="1096"/>
                  </a:lnTo>
                  <a:cubicBezTo>
                    <a:pt x="23111" y="727"/>
                    <a:pt x="23039" y="370"/>
                    <a:pt x="2296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2"/>
            <p:cNvSpPr/>
            <p:nvPr/>
          </p:nvSpPr>
          <p:spPr>
            <a:xfrm>
              <a:off x="20276325" y="25713100"/>
              <a:ext cx="545050" cy="395325"/>
            </a:xfrm>
            <a:custGeom>
              <a:rect b="b" l="l" r="r" t="t"/>
              <a:pathLst>
                <a:path extrusionOk="0" h="15813" w="21802">
                  <a:moveTo>
                    <a:pt x="21551" y="1"/>
                  </a:moveTo>
                  <a:lnTo>
                    <a:pt x="251" y="14396"/>
                  </a:lnTo>
                  <a:cubicBezTo>
                    <a:pt x="191" y="14872"/>
                    <a:pt x="96" y="15336"/>
                    <a:pt x="1" y="15812"/>
                  </a:cubicBezTo>
                  <a:lnTo>
                    <a:pt x="21801" y="1061"/>
                  </a:lnTo>
                  <a:cubicBezTo>
                    <a:pt x="21730" y="703"/>
                    <a:pt x="21646" y="346"/>
                    <a:pt x="2155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2"/>
            <p:cNvSpPr/>
            <p:nvPr/>
          </p:nvSpPr>
          <p:spPr>
            <a:xfrm>
              <a:off x="20208175" y="25835750"/>
              <a:ext cx="633425" cy="456025"/>
            </a:xfrm>
            <a:custGeom>
              <a:rect b="b" l="l" r="r" t="t"/>
              <a:pathLst>
                <a:path extrusionOk="0" h="18241" w="25337">
                  <a:moveTo>
                    <a:pt x="25182" y="0"/>
                  </a:moveTo>
                  <a:lnTo>
                    <a:pt x="977" y="16348"/>
                  </a:lnTo>
                  <a:cubicBezTo>
                    <a:pt x="679" y="16991"/>
                    <a:pt x="346" y="17633"/>
                    <a:pt x="0" y="18241"/>
                  </a:cubicBezTo>
                  <a:lnTo>
                    <a:pt x="25337" y="1131"/>
                  </a:lnTo>
                  <a:cubicBezTo>
                    <a:pt x="25289" y="738"/>
                    <a:pt x="25242" y="369"/>
                    <a:pt x="25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2"/>
            <p:cNvSpPr/>
            <p:nvPr/>
          </p:nvSpPr>
          <p:spPr>
            <a:xfrm>
              <a:off x="18497550" y="24846050"/>
              <a:ext cx="1496925" cy="1020375"/>
            </a:xfrm>
            <a:custGeom>
              <a:rect b="b" l="l" r="r" t="t"/>
              <a:pathLst>
                <a:path extrusionOk="0" h="40815" w="59877">
                  <a:moveTo>
                    <a:pt x="58567" y="0"/>
                  </a:moveTo>
                  <a:lnTo>
                    <a:pt x="143" y="39493"/>
                  </a:lnTo>
                  <a:cubicBezTo>
                    <a:pt x="83" y="39945"/>
                    <a:pt x="48" y="40386"/>
                    <a:pt x="0" y="40815"/>
                  </a:cubicBezTo>
                  <a:lnTo>
                    <a:pt x="59877" y="333"/>
                  </a:lnTo>
                  <a:cubicBezTo>
                    <a:pt x="59436" y="214"/>
                    <a:pt x="58996" y="95"/>
                    <a:pt x="5856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2"/>
            <p:cNvSpPr/>
            <p:nvPr/>
          </p:nvSpPr>
          <p:spPr>
            <a:xfrm>
              <a:off x="20094750" y="25899750"/>
              <a:ext cx="751625" cy="537575"/>
            </a:xfrm>
            <a:custGeom>
              <a:rect b="b" l="l" r="r" t="t"/>
              <a:pathLst>
                <a:path extrusionOk="0" h="21503" w="30065">
                  <a:moveTo>
                    <a:pt x="29993" y="0"/>
                  </a:moveTo>
                  <a:lnTo>
                    <a:pt x="2751" y="18407"/>
                  </a:lnTo>
                  <a:cubicBezTo>
                    <a:pt x="1918" y="19503"/>
                    <a:pt x="1013" y="20538"/>
                    <a:pt x="1" y="21503"/>
                  </a:cubicBezTo>
                  <a:lnTo>
                    <a:pt x="30064" y="1167"/>
                  </a:lnTo>
                  <a:cubicBezTo>
                    <a:pt x="30052" y="774"/>
                    <a:pt x="30017" y="381"/>
                    <a:pt x="2999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2"/>
            <p:cNvSpPr/>
            <p:nvPr/>
          </p:nvSpPr>
          <p:spPr>
            <a:xfrm>
              <a:off x="18492175" y="24866275"/>
              <a:ext cx="1571050" cy="1072475"/>
            </a:xfrm>
            <a:custGeom>
              <a:rect b="b" l="l" r="r" t="t"/>
              <a:pathLst>
                <a:path extrusionOk="0" h="42899" w="62842">
                  <a:moveTo>
                    <a:pt x="61616" y="1"/>
                  </a:moveTo>
                  <a:lnTo>
                    <a:pt x="84" y="41613"/>
                  </a:lnTo>
                  <a:cubicBezTo>
                    <a:pt x="48" y="42054"/>
                    <a:pt x="25" y="42482"/>
                    <a:pt x="1" y="42899"/>
                  </a:cubicBezTo>
                  <a:lnTo>
                    <a:pt x="62842" y="406"/>
                  </a:lnTo>
                  <a:cubicBezTo>
                    <a:pt x="62437" y="263"/>
                    <a:pt x="62020" y="144"/>
                    <a:pt x="6161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2"/>
            <p:cNvSpPr/>
            <p:nvPr/>
          </p:nvSpPr>
          <p:spPr>
            <a:xfrm>
              <a:off x="18491000" y="24890100"/>
              <a:ext cx="1636525" cy="1118300"/>
            </a:xfrm>
            <a:custGeom>
              <a:rect b="b" l="l" r="r" t="t"/>
              <a:pathLst>
                <a:path extrusionOk="0" h="44732" w="65461">
                  <a:moveTo>
                    <a:pt x="64330" y="0"/>
                  </a:moveTo>
                  <a:lnTo>
                    <a:pt x="24" y="43494"/>
                  </a:lnTo>
                  <a:cubicBezTo>
                    <a:pt x="24" y="43910"/>
                    <a:pt x="0" y="44303"/>
                    <a:pt x="24" y="44732"/>
                  </a:cubicBezTo>
                  <a:lnTo>
                    <a:pt x="65461" y="465"/>
                  </a:lnTo>
                  <a:cubicBezTo>
                    <a:pt x="65092" y="298"/>
                    <a:pt x="64699" y="155"/>
                    <a:pt x="643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2"/>
            <p:cNvSpPr/>
            <p:nvPr/>
          </p:nvSpPr>
          <p:spPr>
            <a:xfrm>
              <a:off x="18548150" y="24809125"/>
              <a:ext cx="1204025" cy="816800"/>
            </a:xfrm>
            <a:custGeom>
              <a:rect b="b" l="l" r="r" t="t"/>
              <a:pathLst>
                <a:path extrusionOk="0" h="32672" w="48161">
                  <a:moveTo>
                    <a:pt x="46470" y="1"/>
                  </a:moveTo>
                  <a:lnTo>
                    <a:pt x="548" y="31064"/>
                  </a:lnTo>
                  <a:cubicBezTo>
                    <a:pt x="357" y="31600"/>
                    <a:pt x="179" y="32136"/>
                    <a:pt x="0" y="32671"/>
                  </a:cubicBezTo>
                  <a:lnTo>
                    <a:pt x="48161" y="108"/>
                  </a:lnTo>
                  <a:cubicBezTo>
                    <a:pt x="47589" y="60"/>
                    <a:pt x="47042" y="25"/>
                    <a:pt x="4647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2"/>
            <p:cNvSpPr/>
            <p:nvPr/>
          </p:nvSpPr>
          <p:spPr>
            <a:xfrm>
              <a:off x="19211025" y="25965825"/>
              <a:ext cx="1636825" cy="1117725"/>
            </a:xfrm>
            <a:custGeom>
              <a:rect b="b" l="l" r="r" t="t"/>
              <a:pathLst>
                <a:path extrusionOk="0" h="44709" w="65473">
                  <a:moveTo>
                    <a:pt x="65461" y="0"/>
                  </a:moveTo>
                  <a:lnTo>
                    <a:pt x="0" y="44244"/>
                  </a:lnTo>
                  <a:cubicBezTo>
                    <a:pt x="381" y="44411"/>
                    <a:pt x="762" y="44565"/>
                    <a:pt x="1131" y="44708"/>
                  </a:cubicBezTo>
                  <a:lnTo>
                    <a:pt x="65461" y="1239"/>
                  </a:lnTo>
                  <a:cubicBezTo>
                    <a:pt x="65461" y="822"/>
                    <a:pt x="65473" y="417"/>
                    <a:pt x="6546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2"/>
            <p:cNvSpPr/>
            <p:nvPr/>
          </p:nvSpPr>
          <p:spPr>
            <a:xfrm>
              <a:off x="18850850" y="26507250"/>
              <a:ext cx="507525" cy="345000"/>
            </a:xfrm>
            <a:custGeom>
              <a:rect b="b" l="l" r="r" t="t"/>
              <a:pathLst>
                <a:path extrusionOk="0" h="13800" w="20301">
                  <a:moveTo>
                    <a:pt x="19360" y="1"/>
                  </a:moveTo>
                  <a:lnTo>
                    <a:pt x="1" y="13086"/>
                  </a:lnTo>
                  <a:cubicBezTo>
                    <a:pt x="251" y="13324"/>
                    <a:pt x="513" y="13574"/>
                    <a:pt x="763" y="13800"/>
                  </a:cubicBezTo>
                  <a:lnTo>
                    <a:pt x="20301" y="596"/>
                  </a:lnTo>
                  <a:cubicBezTo>
                    <a:pt x="19979" y="406"/>
                    <a:pt x="19682" y="191"/>
                    <a:pt x="19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2"/>
            <p:cNvSpPr/>
            <p:nvPr/>
          </p:nvSpPr>
          <p:spPr>
            <a:xfrm>
              <a:off x="19275900" y="26035475"/>
              <a:ext cx="1570775" cy="1072175"/>
            </a:xfrm>
            <a:custGeom>
              <a:rect b="b" l="l" r="r" t="t"/>
              <a:pathLst>
                <a:path extrusionOk="0" h="42887" w="62831">
                  <a:moveTo>
                    <a:pt x="62830" y="0"/>
                  </a:moveTo>
                  <a:lnTo>
                    <a:pt x="1" y="42494"/>
                  </a:lnTo>
                  <a:cubicBezTo>
                    <a:pt x="394" y="42637"/>
                    <a:pt x="822" y="42756"/>
                    <a:pt x="1215" y="42887"/>
                  </a:cubicBezTo>
                  <a:lnTo>
                    <a:pt x="62759" y="1274"/>
                  </a:lnTo>
                  <a:cubicBezTo>
                    <a:pt x="62794" y="846"/>
                    <a:pt x="62818" y="417"/>
                    <a:pt x="628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2"/>
            <p:cNvSpPr/>
            <p:nvPr/>
          </p:nvSpPr>
          <p:spPr>
            <a:xfrm>
              <a:off x="19039275" y="26601625"/>
              <a:ext cx="602775" cy="395300"/>
            </a:xfrm>
            <a:custGeom>
              <a:rect b="b" l="l" r="r" t="t"/>
              <a:pathLst>
                <a:path extrusionOk="0" h="15812" w="24111">
                  <a:moveTo>
                    <a:pt x="22503" y="0"/>
                  </a:moveTo>
                  <a:lnTo>
                    <a:pt x="0" y="15216"/>
                  </a:lnTo>
                  <a:cubicBezTo>
                    <a:pt x="310" y="15407"/>
                    <a:pt x="620" y="15621"/>
                    <a:pt x="941" y="15812"/>
                  </a:cubicBezTo>
                  <a:lnTo>
                    <a:pt x="24111" y="155"/>
                  </a:lnTo>
                  <a:cubicBezTo>
                    <a:pt x="23575" y="119"/>
                    <a:pt x="23039" y="60"/>
                    <a:pt x="225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2"/>
            <p:cNvSpPr/>
            <p:nvPr/>
          </p:nvSpPr>
          <p:spPr>
            <a:xfrm>
              <a:off x="18939850" y="26565900"/>
              <a:ext cx="541775" cy="362550"/>
            </a:xfrm>
            <a:custGeom>
              <a:rect b="b" l="l" r="r" t="t"/>
              <a:pathLst>
                <a:path extrusionOk="0" h="14502" w="21671">
                  <a:moveTo>
                    <a:pt x="20468" y="0"/>
                  </a:moveTo>
                  <a:lnTo>
                    <a:pt x="1" y="13847"/>
                  </a:lnTo>
                  <a:cubicBezTo>
                    <a:pt x="286" y="14073"/>
                    <a:pt x="572" y="14288"/>
                    <a:pt x="846" y="14502"/>
                  </a:cubicBezTo>
                  <a:lnTo>
                    <a:pt x="21670" y="417"/>
                  </a:lnTo>
                  <a:cubicBezTo>
                    <a:pt x="21265" y="286"/>
                    <a:pt x="20872" y="155"/>
                    <a:pt x="204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2"/>
            <p:cNvSpPr/>
            <p:nvPr/>
          </p:nvSpPr>
          <p:spPr>
            <a:xfrm>
              <a:off x="18894025" y="26538800"/>
              <a:ext cx="522400" cy="352450"/>
            </a:xfrm>
            <a:custGeom>
              <a:rect b="b" l="l" r="r" t="t"/>
              <a:pathLst>
                <a:path extrusionOk="0" h="14098" w="20896">
                  <a:moveTo>
                    <a:pt x="19836" y="1"/>
                  </a:moveTo>
                  <a:lnTo>
                    <a:pt x="0" y="13407"/>
                  </a:lnTo>
                  <a:cubicBezTo>
                    <a:pt x="274" y="13645"/>
                    <a:pt x="536" y="13872"/>
                    <a:pt x="810" y="14098"/>
                  </a:cubicBezTo>
                  <a:lnTo>
                    <a:pt x="20896" y="525"/>
                  </a:lnTo>
                  <a:cubicBezTo>
                    <a:pt x="20538" y="358"/>
                    <a:pt x="20181" y="179"/>
                    <a:pt x="1983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2"/>
            <p:cNvSpPr/>
            <p:nvPr/>
          </p:nvSpPr>
          <p:spPr>
            <a:xfrm>
              <a:off x="19344675" y="26108100"/>
              <a:ext cx="1496925" cy="1020375"/>
            </a:xfrm>
            <a:custGeom>
              <a:rect b="b" l="l" r="r" t="t"/>
              <a:pathLst>
                <a:path extrusionOk="0" h="40815" w="59877">
                  <a:moveTo>
                    <a:pt x="59877" y="0"/>
                  </a:moveTo>
                  <a:lnTo>
                    <a:pt x="0" y="40482"/>
                  </a:lnTo>
                  <a:cubicBezTo>
                    <a:pt x="429" y="40601"/>
                    <a:pt x="881" y="40720"/>
                    <a:pt x="1310" y="40815"/>
                  </a:cubicBezTo>
                  <a:lnTo>
                    <a:pt x="59722" y="1322"/>
                  </a:lnTo>
                  <a:cubicBezTo>
                    <a:pt x="59781" y="870"/>
                    <a:pt x="59829" y="429"/>
                    <a:pt x="598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2"/>
            <p:cNvSpPr/>
            <p:nvPr/>
          </p:nvSpPr>
          <p:spPr>
            <a:xfrm>
              <a:off x="19408675" y="24916575"/>
              <a:ext cx="779875" cy="509325"/>
            </a:xfrm>
            <a:custGeom>
              <a:rect b="b" l="l" r="r" t="t"/>
              <a:pathLst>
                <a:path extrusionOk="0" h="20373" w="31195">
                  <a:moveTo>
                    <a:pt x="30123" y="1"/>
                  </a:moveTo>
                  <a:lnTo>
                    <a:pt x="0" y="20372"/>
                  </a:lnTo>
                  <a:cubicBezTo>
                    <a:pt x="643" y="20075"/>
                    <a:pt x="1286" y="19801"/>
                    <a:pt x="1965" y="19539"/>
                  </a:cubicBezTo>
                  <a:cubicBezTo>
                    <a:pt x="2619" y="19301"/>
                    <a:pt x="3286" y="19110"/>
                    <a:pt x="3965" y="18932"/>
                  </a:cubicBezTo>
                  <a:lnTo>
                    <a:pt x="31194" y="525"/>
                  </a:lnTo>
                  <a:cubicBezTo>
                    <a:pt x="30909" y="382"/>
                    <a:pt x="30635" y="239"/>
                    <a:pt x="30349" y="108"/>
                  </a:cubicBezTo>
                  <a:cubicBezTo>
                    <a:pt x="30278" y="60"/>
                    <a:pt x="30194" y="37"/>
                    <a:pt x="3012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2"/>
            <p:cNvSpPr/>
            <p:nvPr/>
          </p:nvSpPr>
          <p:spPr>
            <a:xfrm>
              <a:off x="19093450" y="26600725"/>
              <a:ext cx="657550" cy="427450"/>
            </a:xfrm>
            <a:custGeom>
              <a:rect b="b" l="l" r="r" t="t"/>
              <a:pathLst>
                <a:path extrusionOk="0" h="17098" w="26302">
                  <a:moveTo>
                    <a:pt x="26301" y="0"/>
                  </a:moveTo>
                  <a:cubicBezTo>
                    <a:pt x="25587" y="84"/>
                    <a:pt x="24884" y="179"/>
                    <a:pt x="24170" y="203"/>
                  </a:cubicBezTo>
                  <a:lnTo>
                    <a:pt x="0" y="16550"/>
                  </a:lnTo>
                  <a:cubicBezTo>
                    <a:pt x="334" y="16729"/>
                    <a:pt x="655" y="16919"/>
                    <a:pt x="1000" y="17098"/>
                  </a:cubicBezTo>
                  <a:lnTo>
                    <a:pt x="2630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2"/>
            <p:cNvSpPr/>
            <p:nvPr/>
          </p:nvSpPr>
          <p:spPr>
            <a:xfrm>
              <a:off x="19931950" y="26658175"/>
              <a:ext cx="705750" cy="477150"/>
            </a:xfrm>
            <a:custGeom>
              <a:rect b="b" l="l" r="r" t="t"/>
              <a:pathLst>
                <a:path extrusionOk="0" h="19086" w="28230">
                  <a:moveTo>
                    <a:pt x="28230" y="0"/>
                  </a:moveTo>
                  <a:lnTo>
                    <a:pt x="0" y="19086"/>
                  </a:lnTo>
                  <a:cubicBezTo>
                    <a:pt x="988" y="18860"/>
                    <a:pt x="1989" y="18598"/>
                    <a:pt x="2977" y="18300"/>
                  </a:cubicBezTo>
                  <a:lnTo>
                    <a:pt x="26396" y="2477"/>
                  </a:lnTo>
                  <a:cubicBezTo>
                    <a:pt x="27039" y="1667"/>
                    <a:pt x="27647" y="857"/>
                    <a:pt x="282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2"/>
            <p:cNvSpPr/>
            <p:nvPr/>
          </p:nvSpPr>
          <p:spPr>
            <a:xfrm>
              <a:off x="20124825" y="26814150"/>
              <a:ext cx="384000" cy="259875"/>
            </a:xfrm>
            <a:custGeom>
              <a:rect b="b" l="l" r="r" t="t"/>
              <a:pathLst>
                <a:path extrusionOk="0" h="10395" w="15360">
                  <a:moveTo>
                    <a:pt x="15360" y="0"/>
                  </a:moveTo>
                  <a:lnTo>
                    <a:pt x="1" y="10394"/>
                  </a:lnTo>
                  <a:cubicBezTo>
                    <a:pt x="5704" y="8013"/>
                    <a:pt x="10942" y="4501"/>
                    <a:pt x="153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2"/>
            <p:cNvSpPr/>
            <p:nvPr/>
          </p:nvSpPr>
          <p:spPr>
            <a:xfrm>
              <a:off x="19795925" y="26541200"/>
              <a:ext cx="913525" cy="617650"/>
            </a:xfrm>
            <a:custGeom>
              <a:rect b="b" l="l" r="r" t="t"/>
              <a:pathLst>
                <a:path extrusionOk="0" h="24706" w="36541">
                  <a:moveTo>
                    <a:pt x="36540" y="0"/>
                  </a:moveTo>
                  <a:lnTo>
                    <a:pt x="0" y="24706"/>
                  </a:lnTo>
                  <a:cubicBezTo>
                    <a:pt x="762" y="24610"/>
                    <a:pt x="1524" y="24527"/>
                    <a:pt x="2262" y="24408"/>
                  </a:cubicBezTo>
                  <a:lnTo>
                    <a:pt x="35421" y="1977"/>
                  </a:lnTo>
                  <a:cubicBezTo>
                    <a:pt x="35814" y="1322"/>
                    <a:pt x="36183" y="667"/>
                    <a:pt x="365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2"/>
            <p:cNvSpPr/>
            <p:nvPr/>
          </p:nvSpPr>
          <p:spPr>
            <a:xfrm>
              <a:off x="19683700" y="26440275"/>
              <a:ext cx="1073075" cy="725425"/>
            </a:xfrm>
            <a:custGeom>
              <a:rect b="b" l="l" r="r" t="t"/>
              <a:pathLst>
                <a:path extrusionOk="0" h="29017" w="42923">
                  <a:moveTo>
                    <a:pt x="42922" y="1"/>
                  </a:moveTo>
                  <a:lnTo>
                    <a:pt x="0" y="29016"/>
                  </a:lnTo>
                  <a:cubicBezTo>
                    <a:pt x="643" y="29004"/>
                    <a:pt x="1274" y="28993"/>
                    <a:pt x="1929" y="28945"/>
                  </a:cubicBezTo>
                  <a:lnTo>
                    <a:pt x="42160" y="1739"/>
                  </a:lnTo>
                  <a:cubicBezTo>
                    <a:pt x="42434" y="1156"/>
                    <a:pt x="42684" y="584"/>
                    <a:pt x="4292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2"/>
            <p:cNvSpPr/>
            <p:nvPr/>
          </p:nvSpPr>
          <p:spPr>
            <a:xfrm>
              <a:off x="19499150" y="26263175"/>
              <a:ext cx="1315975" cy="894475"/>
            </a:xfrm>
            <a:custGeom>
              <a:rect b="b" l="l" r="r" t="t"/>
              <a:pathLst>
                <a:path extrusionOk="0" h="35779" w="52639">
                  <a:moveTo>
                    <a:pt x="52638" y="1"/>
                  </a:moveTo>
                  <a:lnTo>
                    <a:pt x="1" y="35588"/>
                  </a:lnTo>
                  <a:cubicBezTo>
                    <a:pt x="501" y="35660"/>
                    <a:pt x="1025" y="35719"/>
                    <a:pt x="1536" y="35779"/>
                  </a:cubicBezTo>
                  <a:lnTo>
                    <a:pt x="52233" y="1501"/>
                  </a:lnTo>
                  <a:cubicBezTo>
                    <a:pt x="52376" y="1001"/>
                    <a:pt x="52519" y="501"/>
                    <a:pt x="52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2"/>
            <p:cNvSpPr/>
            <p:nvPr/>
          </p:nvSpPr>
          <p:spPr>
            <a:xfrm>
              <a:off x="19586675" y="26348300"/>
              <a:ext cx="1204025" cy="816800"/>
            </a:xfrm>
            <a:custGeom>
              <a:rect b="b" l="l" r="r" t="t"/>
              <a:pathLst>
                <a:path extrusionOk="0" h="32672" w="48161">
                  <a:moveTo>
                    <a:pt x="48161" y="1"/>
                  </a:moveTo>
                  <a:lnTo>
                    <a:pt x="0" y="32564"/>
                  </a:lnTo>
                  <a:cubicBezTo>
                    <a:pt x="560" y="32612"/>
                    <a:pt x="1107" y="32636"/>
                    <a:pt x="1679" y="32672"/>
                  </a:cubicBezTo>
                  <a:lnTo>
                    <a:pt x="47601" y="1608"/>
                  </a:lnTo>
                  <a:cubicBezTo>
                    <a:pt x="47804" y="1072"/>
                    <a:pt x="47982" y="537"/>
                    <a:pt x="481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2"/>
            <p:cNvSpPr/>
            <p:nvPr/>
          </p:nvSpPr>
          <p:spPr>
            <a:xfrm>
              <a:off x="19419375" y="26183100"/>
              <a:ext cx="1412100" cy="962350"/>
            </a:xfrm>
            <a:custGeom>
              <a:rect b="b" l="l" r="r" t="t"/>
              <a:pathLst>
                <a:path extrusionOk="0" h="38494" w="56484">
                  <a:moveTo>
                    <a:pt x="56484" y="1"/>
                  </a:moveTo>
                  <a:lnTo>
                    <a:pt x="1" y="38196"/>
                  </a:lnTo>
                  <a:cubicBezTo>
                    <a:pt x="465" y="38291"/>
                    <a:pt x="929" y="38398"/>
                    <a:pt x="1394" y="38494"/>
                  </a:cubicBezTo>
                  <a:lnTo>
                    <a:pt x="56222" y="1418"/>
                  </a:lnTo>
                  <a:cubicBezTo>
                    <a:pt x="56305" y="941"/>
                    <a:pt x="56401" y="477"/>
                    <a:pt x="564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2"/>
            <p:cNvSpPr/>
            <p:nvPr/>
          </p:nvSpPr>
          <p:spPr>
            <a:xfrm>
              <a:off x="18987775" y="26587925"/>
              <a:ext cx="567950" cy="375350"/>
            </a:xfrm>
            <a:custGeom>
              <a:rect b="b" l="l" r="r" t="t"/>
              <a:pathLst>
                <a:path extrusionOk="0" h="15014" w="22718">
                  <a:moveTo>
                    <a:pt x="21301" y="0"/>
                  </a:moveTo>
                  <a:lnTo>
                    <a:pt x="1" y="14395"/>
                  </a:lnTo>
                  <a:lnTo>
                    <a:pt x="894" y="15014"/>
                  </a:lnTo>
                  <a:lnTo>
                    <a:pt x="22718" y="286"/>
                  </a:lnTo>
                  <a:cubicBezTo>
                    <a:pt x="22242" y="191"/>
                    <a:pt x="21777" y="119"/>
                    <a:pt x="213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2"/>
            <p:cNvSpPr/>
            <p:nvPr/>
          </p:nvSpPr>
          <p:spPr>
            <a:xfrm>
              <a:off x="18532075" y="25942000"/>
              <a:ext cx="520025" cy="377450"/>
            </a:xfrm>
            <a:custGeom>
              <a:rect b="b" l="l" r="r" t="t"/>
              <a:pathLst>
                <a:path extrusionOk="0" h="15098" w="20801">
                  <a:moveTo>
                    <a:pt x="20800" y="1"/>
                  </a:moveTo>
                  <a:lnTo>
                    <a:pt x="0" y="14062"/>
                  </a:lnTo>
                  <a:cubicBezTo>
                    <a:pt x="84" y="14407"/>
                    <a:pt x="191" y="14753"/>
                    <a:pt x="298" y="15098"/>
                  </a:cubicBezTo>
                  <a:lnTo>
                    <a:pt x="20753" y="1263"/>
                  </a:lnTo>
                  <a:cubicBezTo>
                    <a:pt x="20765" y="834"/>
                    <a:pt x="20777" y="418"/>
                    <a:pt x="2080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2"/>
            <p:cNvSpPr/>
            <p:nvPr/>
          </p:nvSpPr>
          <p:spPr>
            <a:xfrm>
              <a:off x="18568975" y="26076250"/>
              <a:ext cx="492950" cy="354225"/>
            </a:xfrm>
            <a:custGeom>
              <a:rect b="b" l="l" r="r" t="t"/>
              <a:pathLst>
                <a:path extrusionOk="0" h="14169" w="19718">
                  <a:moveTo>
                    <a:pt x="19515" y="1"/>
                  </a:moveTo>
                  <a:lnTo>
                    <a:pt x="1" y="13205"/>
                  </a:lnTo>
                  <a:cubicBezTo>
                    <a:pt x="120" y="13526"/>
                    <a:pt x="251" y="13859"/>
                    <a:pt x="382" y="14169"/>
                  </a:cubicBezTo>
                  <a:lnTo>
                    <a:pt x="19717" y="1096"/>
                  </a:lnTo>
                  <a:cubicBezTo>
                    <a:pt x="19646" y="739"/>
                    <a:pt x="19551" y="358"/>
                    <a:pt x="19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2"/>
            <p:cNvSpPr/>
            <p:nvPr/>
          </p:nvSpPr>
          <p:spPr>
            <a:xfrm>
              <a:off x="18549625" y="26011650"/>
              <a:ext cx="503650" cy="364375"/>
            </a:xfrm>
            <a:custGeom>
              <a:rect b="b" l="l" r="r" t="t"/>
              <a:pathLst>
                <a:path extrusionOk="0" h="14575" w="20146">
                  <a:moveTo>
                    <a:pt x="20063" y="1"/>
                  </a:moveTo>
                  <a:lnTo>
                    <a:pt x="1" y="13574"/>
                  </a:lnTo>
                  <a:cubicBezTo>
                    <a:pt x="96" y="13919"/>
                    <a:pt x="215" y="14241"/>
                    <a:pt x="334" y="14574"/>
                  </a:cubicBezTo>
                  <a:lnTo>
                    <a:pt x="20146" y="1156"/>
                  </a:lnTo>
                  <a:cubicBezTo>
                    <a:pt x="20122" y="775"/>
                    <a:pt x="20075" y="382"/>
                    <a:pt x="2006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2"/>
            <p:cNvSpPr/>
            <p:nvPr/>
          </p:nvSpPr>
          <p:spPr>
            <a:xfrm>
              <a:off x="18517475" y="25865800"/>
              <a:ext cx="545050" cy="395025"/>
            </a:xfrm>
            <a:custGeom>
              <a:rect b="b" l="l" r="r" t="t"/>
              <a:pathLst>
                <a:path extrusionOk="0" h="15801" w="21802">
                  <a:moveTo>
                    <a:pt x="21801" y="1"/>
                  </a:moveTo>
                  <a:lnTo>
                    <a:pt x="1" y="14753"/>
                  </a:lnTo>
                  <a:cubicBezTo>
                    <a:pt x="72" y="15110"/>
                    <a:pt x="167" y="15467"/>
                    <a:pt x="251" y="15800"/>
                  </a:cubicBezTo>
                  <a:lnTo>
                    <a:pt x="21551" y="1418"/>
                  </a:lnTo>
                  <a:cubicBezTo>
                    <a:pt x="21611" y="941"/>
                    <a:pt x="21718" y="477"/>
                    <a:pt x="2180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2"/>
            <p:cNvSpPr/>
            <p:nvPr/>
          </p:nvSpPr>
          <p:spPr>
            <a:xfrm>
              <a:off x="18492775" y="25536900"/>
              <a:ext cx="751600" cy="537600"/>
            </a:xfrm>
            <a:custGeom>
              <a:rect b="b" l="l" r="r" t="t"/>
              <a:pathLst>
                <a:path extrusionOk="0" h="21504" w="30064">
                  <a:moveTo>
                    <a:pt x="30064" y="0"/>
                  </a:moveTo>
                  <a:lnTo>
                    <a:pt x="1" y="20324"/>
                  </a:lnTo>
                  <a:cubicBezTo>
                    <a:pt x="12" y="20717"/>
                    <a:pt x="36" y="21122"/>
                    <a:pt x="72" y="21503"/>
                  </a:cubicBezTo>
                  <a:lnTo>
                    <a:pt x="27302" y="3096"/>
                  </a:lnTo>
                  <a:cubicBezTo>
                    <a:pt x="28135" y="1989"/>
                    <a:pt x="29040" y="953"/>
                    <a:pt x="3006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2"/>
            <p:cNvSpPr/>
            <p:nvPr/>
          </p:nvSpPr>
          <p:spPr>
            <a:xfrm>
              <a:off x="18497550" y="25682450"/>
              <a:ext cx="633125" cy="456025"/>
            </a:xfrm>
            <a:custGeom>
              <a:rect b="b" l="l" r="r" t="t"/>
              <a:pathLst>
                <a:path extrusionOk="0" h="18241" w="25325">
                  <a:moveTo>
                    <a:pt x="25325" y="1"/>
                  </a:moveTo>
                  <a:lnTo>
                    <a:pt x="0" y="17110"/>
                  </a:lnTo>
                  <a:cubicBezTo>
                    <a:pt x="48" y="17503"/>
                    <a:pt x="83" y="17872"/>
                    <a:pt x="143" y="18241"/>
                  </a:cubicBezTo>
                  <a:lnTo>
                    <a:pt x="24360" y="1882"/>
                  </a:lnTo>
                  <a:cubicBezTo>
                    <a:pt x="24658" y="1251"/>
                    <a:pt x="24979" y="620"/>
                    <a:pt x="253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2"/>
            <p:cNvSpPr/>
            <p:nvPr/>
          </p:nvSpPr>
          <p:spPr>
            <a:xfrm>
              <a:off x="18506175" y="25782175"/>
              <a:ext cx="578950" cy="418825"/>
            </a:xfrm>
            <a:custGeom>
              <a:rect b="b" l="l" r="r" t="t"/>
              <a:pathLst>
                <a:path extrusionOk="0" h="16753" w="23158">
                  <a:moveTo>
                    <a:pt x="23158" y="0"/>
                  </a:moveTo>
                  <a:lnTo>
                    <a:pt x="0" y="15657"/>
                  </a:lnTo>
                  <a:cubicBezTo>
                    <a:pt x="60" y="16026"/>
                    <a:pt x="131" y="16383"/>
                    <a:pt x="203" y="16752"/>
                  </a:cubicBezTo>
                  <a:lnTo>
                    <a:pt x="22694" y="1548"/>
                  </a:lnTo>
                  <a:cubicBezTo>
                    <a:pt x="22836" y="1024"/>
                    <a:pt x="22979" y="500"/>
                    <a:pt x="2315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2"/>
            <p:cNvSpPr/>
            <p:nvPr/>
          </p:nvSpPr>
          <p:spPr>
            <a:xfrm>
              <a:off x="18615125" y="26194425"/>
              <a:ext cx="480725" cy="341425"/>
            </a:xfrm>
            <a:custGeom>
              <a:rect b="b" l="l" r="r" t="t"/>
              <a:pathLst>
                <a:path extrusionOk="0" h="13657" w="19229">
                  <a:moveTo>
                    <a:pt x="18836" y="0"/>
                  </a:moveTo>
                  <a:lnTo>
                    <a:pt x="0" y="12740"/>
                  </a:lnTo>
                  <a:cubicBezTo>
                    <a:pt x="143" y="13050"/>
                    <a:pt x="310" y="13347"/>
                    <a:pt x="464" y="13657"/>
                  </a:cubicBezTo>
                  <a:lnTo>
                    <a:pt x="19229" y="965"/>
                  </a:lnTo>
                  <a:cubicBezTo>
                    <a:pt x="19121" y="691"/>
                    <a:pt x="19002" y="453"/>
                    <a:pt x="18895" y="191"/>
                  </a:cubicBezTo>
                  <a:cubicBezTo>
                    <a:pt x="18871" y="131"/>
                    <a:pt x="18860" y="60"/>
                    <a:pt x="188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2"/>
            <p:cNvSpPr/>
            <p:nvPr/>
          </p:nvSpPr>
          <p:spPr>
            <a:xfrm>
              <a:off x="18702325" y="26346525"/>
              <a:ext cx="478650" cy="334000"/>
            </a:xfrm>
            <a:custGeom>
              <a:rect b="b" l="l" r="r" t="t"/>
              <a:pathLst>
                <a:path extrusionOk="0" h="13360" w="19146">
                  <a:moveTo>
                    <a:pt x="18550" y="0"/>
                  </a:moveTo>
                  <a:lnTo>
                    <a:pt x="1" y="12526"/>
                  </a:lnTo>
                  <a:cubicBezTo>
                    <a:pt x="203" y="12812"/>
                    <a:pt x="393" y="13097"/>
                    <a:pt x="584" y="13359"/>
                  </a:cubicBezTo>
                  <a:lnTo>
                    <a:pt x="19146" y="834"/>
                  </a:lnTo>
                  <a:cubicBezTo>
                    <a:pt x="18943" y="560"/>
                    <a:pt x="18741" y="286"/>
                    <a:pt x="1855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2"/>
            <p:cNvSpPr/>
            <p:nvPr/>
          </p:nvSpPr>
          <p:spPr>
            <a:xfrm>
              <a:off x="18735950" y="26391475"/>
              <a:ext cx="481950" cy="334575"/>
            </a:xfrm>
            <a:custGeom>
              <a:rect b="b" l="l" r="r" t="t"/>
              <a:pathLst>
                <a:path extrusionOk="0" h="13383" w="19278">
                  <a:moveTo>
                    <a:pt x="18610" y="0"/>
                  </a:moveTo>
                  <a:lnTo>
                    <a:pt x="1" y="12573"/>
                  </a:lnTo>
                  <a:lnTo>
                    <a:pt x="632" y="13383"/>
                  </a:lnTo>
                  <a:lnTo>
                    <a:pt x="19277" y="774"/>
                  </a:lnTo>
                  <a:cubicBezTo>
                    <a:pt x="19039" y="524"/>
                    <a:pt x="18825" y="250"/>
                    <a:pt x="1861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2"/>
            <p:cNvSpPr/>
            <p:nvPr/>
          </p:nvSpPr>
          <p:spPr>
            <a:xfrm>
              <a:off x="18772275" y="26433150"/>
              <a:ext cx="487575" cy="336375"/>
            </a:xfrm>
            <a:custGeom>
              <a:rect b="b" l="l" r="r" t="t"/>
              <a:pathLst>
                <a:path extrusionOk="0" h="13455" w="19503">
                  <a:moveTo>
                    <a:pt x="18753" y="0"/>
                  </a:moveTo>
                  <a:lnTo>
                    <a:pt x="1" y="12680"/>
                  </a:lnTo>
                  <a:cubicBezTo>
                    <a:pt x="227" y="12954"/>
                    <a:pt x="453" y="13204"/>
                    <a:pt x="679" y="13454"/>
                  </a:cubicBezTo>
                  <a:lnTo>
                    <a:pt x="19503" y="726"/>
                  </a:lnTo>
                  <a:cubicBezTo>
                    <a:pt x="19253" y="512"/>
                    <a:pt x="19003" y="238"/>
                    <a:pt x="1875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2"/>
            <p:cNvSpPr/>
            <p:nvPr/>
          </p:nvSpPr>
          <p:spPr>
            <a:xfrm>
              <a:off x="18641900" y="26248000"/>
              <a:ext cx="477775" cy="337275"/>
            </a:xfrm>
            <a:custGeom>
              <a:rect b="b" l="l" r="r" t="t"/>
              <a:pathLst>
                <a:path extrusionOk="0" h="13491" w="19111">
                  <a:moveTo>
                    <a:pt x="18646" y="0"/>
                  </a:moveTo>
                  <a:lnTo>
                    <a:pt x="1" y="12597"/>
                  </a:lnTo>
                  <a:cubicBezTo>
                    <a:pt x="155" y="12895"/>
                    <a:pt x="322" y="13193"/>
                    <a:pt x="501" y="13490"/>
                  </a:cubicBezTo>
                  <a:lnTo>
                    <a:pt x="19110" y="917"/>
                  </a:lnTo>
                  <a:cubicBezTo>
                    <a:pt x="18943" y="620"/>
                    <a:pt x="18789" y="310"/>
                    <a:pt x="186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2"/>
            <p:cNvSpPr/>
            <p:nvPr/>
          </p:nvSpPr>
          <p:spPr>
            <a:xfrm>
              <a:off x="18810375" y="26471825"/>
              <a:ext cx="495925" cy="339650"/>
            </a:xfrm>
            <a:custGeom>
              <a:rect b="b" l="l" r="r" t="t"/>
              <a:pathLst>
                <a:path extrusionOk="0" h="13586" w="19837">
                  <a:moveTo>
                    <a:pt x="19003" y="1"/>
                  </a:moveTo>
                  <a:lnTo>
                    <a:pt x="1" y="12848"/>
                  </a:lnTo>
                  <a:cubicBezTo>
                    <a:pt x="239" y="13098"/>
                    <a:pt x="477" y="13348"/>
                    <a:pt x="715" y="13586"/>
                  </a:cubicBezTo>
                  <a:lnTo>
                    <a:pt x="19836" y="668"/>
                  </a:lnTo>
                  <a:cubicBezTo>
                    <a:pt x="19562" y="465"/>
                    <a:pt x="19289" y="227"/>
                    <a:pt x="190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2"/>
            <p:cNvSpPr/>
            <p:nvPr/>
          </p:nvSpPr>
          <p:spPr>
            <a:xfrm>
              <a:off x="18671375" y="26298600"/>
              <a:ext cx="476875" cy="335175"/>
            </a:xfrm>
            <a:custGeom>
              <a:rect b="b" l="l" r="r" t="t"/>
              <a:pathLst>
                <a:path extrusionOk="0" h="13407" w="19075">
                  <a:moveTo>
                    <a:pt x="18550" y="1"/>
                  </a:moveTo>
                  <a:lnTo>
                    <a:pt x="0" y="12538"/>
                  </a:lnTo>
                  <a:cubicBezTo>
                    <a:pt x="167" y="12824"/>
                    <a:pt x="346" y="13121"/>
                    <a:pt x="548" y="13407"/>
                  </a:cubicBezTo>
                  <a:lnTo>
                    <a:pt x="19074" y="870"/>
                  </a:lnTo>
                  <a:cubicBezTo>
                    <a:pt x="18896" y="596"/>
                    <a:pt x="18717" y="298"/>
                    <a:pt x="185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2"/>
            <p:cNvSpPr/>
            <p:nvPr/>
          </p:nvSpPr>
          <p:spPr>
            <a:xfrm>
              <a:off x="18590400" y="26136975"/>
              <a:ext cx="486100" cy="346800"/>
            </a:xfrm>
            <a:custGeom>
              <a:rect b="b" l="l" r="r" t="t"/>
              <a:pathLst>
                <a:path extrusionOk="0" h="13872" w="19444">
                  <a:moveTo>
                    <a:pt x="19134" y="0"/>
                  </a:moveTo>
                  <a:lnTo>
                    <a:pt x="1" y="12919"/>
                  </a:lnTo>
                  <a:cubicBezTo>
                    <a:pt x="132" y="13228"/>
                    <a:pt x="287" y="13550"/>
                    <a:pt x="418" y="13871"/>
                  </a:cubicBezTo>
                  <a:lnTo>
                    <a:pt x="19444" y="1024"/>
                  </a:lnTo>
                  <a:cubicBezTo>
                    <a:pt x="19337" y="691"/>
                    <a:pt x="19217" y="346"/>
                    <a:pt x="1913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0" name="Google Shape;240;p12"/>
          <p:cNvSpPr/>
          <p:nvPr/>
        </p:nvSpPr>
        <p:spPr>
          <a:xfrm>
            <a:off x="3359651" y="1508260"/>
            <a:ext cx="2209078" cy="2136549"/>
          </a:xfrm>
          <a:custGeom>
            <a:rect b="b" l="l" r="r" t="t"/>
            <a:pathLst>
              <a:path extrusionOk="0" h="66663" w="68926">
                <a:moveTo>
                  <a:pt x="37640" y="0"/>
                </a:moveTo>
                <a:cubicBezTo>
                  <a:pt x="33847" y="0"/>
                  <a:pt x="29989" y="654"/>
                  <a:pt x="26218" y="2033"/>
                </a:cubicBezTo>
                <a:cubicBezTo>
                  <a:pt x="8918" y="8343"/>
                  <a:pt x="0" y="27453"/>
                  <a:pt x="6311" y="44741"/>
                </a:cubicBezTo>
                <a:cubicBezTo>
                  <a:pt x="11237" y="58262"/>
                  <a:pt x="24007" y="66663"/>
                  <a:pt x="37614" y="66663"/>
                </a:cubicBezTo>
                <a:cubicBezTo>
                  <a:pt x="41405" y="66663"/>
                  <a:pt x="45261" y="66011"/>
                  <a:pt x="49030" y="64636"/>
                </a:cubicBezTo>
                <a:lnTo>
                  <a:pt x="46101" y="56599"/>
                </a:lnTo>
                <a:cubicBezTo>
                  <a:pt x="43304" y="57618"/>
                  <a:pt x="40443" y="58101"/>
                  <a:pt x="37629" y="58101"/>
                </a:cubicBezTo>
                <a:cubicBezTo>
                  <a:pt x="27516" y="58101"/>
                  <a:pt x="18017" y="51862"/>
                  <a:pt x="14347" y="41812"/>
                </a:cubicBezTo>
                <a:cubicBezTo>
                  <a:pt x="9668" y="28953"/>
                  <a:pt x="16288" y="14737"/>
                  <a:pt x="29147" y="10070"/>
                </a:cubicBezTo>
                <a:cubicBezTo>
                  <a:pt x="31950" y="9047"/>
                  <a:pt x="34818" y="8562"/>
                  <a:pt x="37638" y="8562"/>
                </a:cubicBezTo>
                <a:cubicBezTo>
                  <a:pt x="47750" y="8562"/>
                  <a:pt x="57239" y="14802"/>
                  <a:pt x="60889" y="24857"/>
                </a:cubicBezTo>
                <a:lnTo>
                  <a:pt x="68925" y="21928"/>
                </a:lnTo>
                <a:cubicBezTo>
                  <a:pt x="64001" y="8402"/>
                  <a:pt x="51237" y="0"/>
                  <a:pt x="376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
          <p:cNvSpPr/>
          <p:nvPr/>
        </p:nvSpPr>
        <p:spPr>
          <a:xfrm>
            <a:off x="4015971" y="1962536"/>
            <a:ext cx="1268090" cy="1239662"/>
          </a:xfrm>
          <a:custGeom>
            <a:rect b="b" l="l" r="r" t="t"/>
            <a:pathLst>
              <a:path extrusionOk="0" h="38679" w="39566">
                <a:moveTo>
                  <a:pt x="17546" y="0"/>
                </a:moveTo>
                <a:cubicBezTo>
                  <a:pt x="10261" y="0"/>
                  <a:pt x="3283" y="4141"/>
                  <a:pt x="1" y="11171"/>
                </a:cubicBezTo>
                <a:lnTo>
                  <a:pt x="2739" y="12445"/>
                </a:lnTo>
                <a:cubicBezTo>
                  <a:pt x="5510" y="6498"/>
                  <a:pt x="11395" y="3012"/>
                  <a:pt x="17546" y="3012"/>
                </a:cubicBezTo>
                <a:cubicBezTo>
                  <a:pt x="19854" y="3012"/>
                  <a:pt x="22200" y="3503"/>
                  <a:pt x="24433" y="4540"/>
                </a:cubicBezTo>
                <a:cubicBezTo>
                  <a:pt x="32600" y="8350"/>
                  <a:pt x="36125" y="18053"/>
                  <a:pt x="32326" y="26221"/>
                </a:cubicBezTo>
                <a:cubicBezTo>
                  <a:pt x="29555" y="32162"/>
                  <a:pt x="23666" y="35653"/>
                  <a:pt x="17517" y="35653"/>
                </a:cubicBezTo>
                <a:cubicBezTo>
                  <a:pt x="15213" y="35653"/>
                  <a:pt x="12872" y="35162"/>
                  <a:pt x="10645" y="34127"/>
                </a:cubicBezTo>
                <a:lnTo>
                  <a:pt x="9371" y="36865"/>
                </a:lnTo>
                <a:cubicBezTo>
                  <a:pt x="12008" y="38096"/>
                  <a:pt x="14781" y="38678"/>
                  <a:pt x="17512" y="38678"/>
                </a:cubicBezTo>
                <a:cubicBezTo>
                  <a:pt x="24793" y="38678"/>
                  <a:pt x="31771" y="34538"/>
                  <a:pt x="35053" y="27507"/>
                </a:cubicBezTo>
                <a:cubicBezTo>
                  <a:pt x="39565" y="17827"/>
                  <a:pt x="35363" y="6326"/>
                  <a:pt x="25695" y="1813"/>
                </a:cubicBezTo>
                <a:cubicBezTo>
                  <a:pt x="23054" y="582"/>
                  <a:pt x="20279" y="0"/>
                  <a:pt x="1754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2"/>
          <p:cNvSpPr txBox="1"/>
          <p:nvPr>
            <p:ph type="title"/>
          </p:nvPr>
        </p:nvSpPr>
        <p:spPr>
          <a:xfrm>
            <a:off x="2643000" y="2002650"/>
            <a:ext cx="3858000" cy="11382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1">
  <p:cSld name="CAPTION_ONLY_1">
    <p:spTree>
      <p:nvGrpSpPr>
        <p:cNvPr id="243" name="Shape 243"/>
        <p:cNvGrpSpPr/>
        <p:nvPr/>
      </p:nvGrpSpPr>
      <p:grpSpPr>
        <a:xfrm>
          <a:off x="0" y="0"/>
          <a:ext cx="0" cy="0"/>
          <a:chOff x="0" y="0"/>
          <a:chExt cx="0" cy="0"/>
        </a:xfrm>
      </p:grpSpPr>
      <p:sp>
        <p:nvSpPr>
          <p:cNvPr id="244" name="Google Shape;244;p13"/>
          <p:cNvSpPr txBox="1"/>
          <p:nvPr>
            <p:ph type="title"/>
          </p:nvPr>
        </p:nvSpPr>
        <p:spPr>
          <a:xfrm>
            <a:off x="713100" y="3470100"/>
            <a:ext cx="4380000" cy="11340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45" name="Shape 245"/>
        <p:cNvGrpSpPr/>
        <p:nvPr/>
      </p:nvGrpSpPr>
      <p:grpSpPr>
        <a:xfrm>
          <a:off x="0" y="0"/>
          <a:ext cx="0" cy="0"/>
          <a:chOff x="0" y="0"/>
          <a:chExt cx="0" cy="0"/>
        </a:xfrm>
      </p:grpSpPr>
      <p:grpSp>
        <p:nvGrpSpPr>
          <p:cNvPr id="246" name="Google Shape;246;p14"/>
          <p:cNvGrpSpPr/>
          <p:nvPr/>
        </p:nvGrpSpPr>
        <p:grpSpPr>
          <a:xfrm rot="10800000">
            <a:off x="339923" y="71"/>
            <a:ext cx="2420195" cy="1617538"/>
            <a:chOff x="459385" y="1427900"/>
            <a:chExt cx="5557280" cy="3714208"/>
          </a:xfrm>
        </p:grpSpPr>
        <p:sp>
          <p:nvSpPr>
            <p:cNvPr id="247" name="Google Shape;247;p14"/>
            <p:cNvSpPr/>
            <p:nvPr/>
          </p:nvSpPr>
          <p:spPr>
            <a:xfrm>
              <a:off x="459385" y="1427900"/>
              <a:ext cx="5557280" cy="3714208"/>
            </a:xfrm>
            <a:custGeom>
              <a:rect b="b" l="l" r="r" t="t"/>
              <a:pathLst>
                <a:path extrusionOk="0" h="116069" w="173665">
                  <a:moveTo>
                    <a:pt x="87083" y="1"/>
                  </a:moveTo>
                  <a:cubicBezTo>
                    <a:pt x="86746" y="1"/>
                    <a:pt x="86408" y="3"/>
                    <a:pt x="86071" y="6"/>
                  </a:cubicBezTo>
                  <a:cubicBezTo>
                    <a:pt x="38291" y="542"/>
                    <a:pt x="1" y="39714"/>
                    <a:pt x="548" y="87493"/>
                  </a:cubicBezTo>
                  <a:cubicBezTo>
                    <a:pt x="667" y="97518"/>
                    <a:pt x="2489" y="107139"/>
                    <a:pt x="5727" y="116068"/>
                  </a:cubicBezTo>
                  <a:lnTo>
                    <a:pt x="24551" y="116068"/>
                  </a:lnTo>
                  <a:cubicBezTo>
                    <a:pt x="20408" y="107317"/>
                    <a:pt x="18038" y="97578"/>
                    <a:pt x="17919" y="87279"/>
                  </a:cubicBezTo>
                  <a:cubicBezTo>
                    <a:pt x="17491" y="49108"/>
                    <a:pt x="48090" y="17806"/>
                    <a:pt x="86261" y="17378"/>
                  </a:cubicBezTo>
                  <a:cubicBezTo>
                    <a:pt x="86526" y="17375"/>
                    <a:pt x="86790" y="17373"/>
                    <a:pt x="87053" y="17373"/>
                  </a:cubicBezTo>
                  <a:cubicBezTo>
                    <a:pt x="124865" y="17373"/>
                    <a:pt x="155737" y="47812"/>
                    <a:pt x="156163" y="85719"/>
                  </a:cubicBezTo>
                  <a:cubicBezTo>
                    <a:pt x="156282" y="96566"/>
                    <a:pt x="153901" y="106865"/>
                    <a:pt x="149543" y="116068"/>
                  </a:cubicBezTo>
                  <a:lnTo>
                    <a:pt x="168367" y="116068"/>
                  </a:lnTo>
                  <a:cubicBezTo>
                    <a:pt x="171843" y="106543"/>
                    <a:pt x="173665" y="96256"/>
                    <a:pt x="173546" y="85529"/>
                  </a:cubicBezTo>
                  <a:cubicBezTo>
                    <a:pt x="173014" y="38087"/>
                    <a:pt x="134391" y="1"/>
                    <a:pt x="87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1608089" y="2667868"/>
              <a:ext cx="2281472" cy="2473472"/>
            </a:xfrm>
            <a:custGeom>
              <a:rect b="b" l="l" r="r" t="t"/>
              <a:pathLst>
                <a:path extrusionOk="0" h="77296" w="71296">
                  <a:moveTo>
                    <a:pt x="51168" y="0"/>
                  </a:moveTo>
                  <a:cubicBezTo>
                    <a:pt x="33186" y="0"/>
                    <a:pt x="15965" y="10209"/>
                    <a:pt x="7871" y="27575"/>
                  </a:cubicBezTo>
                  <a:cubicBezTo>
                    <a:pt x="1" y="44470"/>
                    <a:pt x="2870" y="63591"/>
                    <a:pt x="13645" y="77295"/>
                  </a:cubicBezTo>
                  <a:lnTo>
                    <a:pt x="23766" y="77295"/>
                  </a:lnTo>
                  <a:cubicBezTo>
                    <a:pt x="11264" y="65735"/>
                    <a:pt x="7061" y="46994"/>
                    <a:pt x="14634" y="30730"/>
                  </a:cubicBezTo>
                  <a:cubicBezTo>
                    <a:pt x="21462" y="16069"/>
                    <a:pt x="35986" y="7460"/>
                    <a:pt x="51156" y="7460"/>
                  </a:cubicBezTo>
                  <a:cubicBezTo>
                    <a:pt x="56855" y="7460"/>
                    <a:pt x="62645" y="8674"/>
                    <a:pt x="68152" y="11240"/>
                  </a:cubicBezTo>
                  <a:lnTo>
                    <a:pt x="71295" y="4477"/>
                  </a:lnTo>
                  <a:cubicBezTo>
                    <a:pt x="64774" y="1439"/>
                    <a:pt x="57917" y="0"/>
                    <a:pt x="5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4120409" y="4740124"/>
              <a:ext cx="508672" cy="401216"/>
            </a:xfrm>
            <a:custGeom>
              <a:rect b="b" l="l" r="r" t="t"/>
              <a:pathLst>
                <a:path extrusionOk="0" h="12538" w="15896">
                  <a:moveTo>
                    <a:pt x="9133" y="0"/>
                  </a:moveTo>
                  <a:cubicBezTo>
                    <a:pt x="6859" y="4882"/>
                    <a:pt x="3715" y="9085"/>
                    <a:pt x="1" y="12537"/>
                  </a:cubicBezTo>
                  <a:lnTo>
                    <a:pt x="10121" y="12537"/>
                  </a:lnTo>
                  <a:cubicBezTo>
                    <a:pt x="12347" y="9704"/>
                    <a:pt x="14300" y="6561"/>
                    <a:pt x="15896" y="3132"/>
                  </a:cubicBezTo>
                  <a:lnTo>
                    <a:pt x="9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14"/>
          <p:cNvGrpSpPr/>
          <p:nvPr/>
        </p:nvGrpSpPr>
        <p:grpSpPr>
          <a:xfrm flipH="1">
            <a:off x="6504744" y="2615988"/>
            <a:ext cx="1988614" cy="1988105"/>
            <a:chOff x="1120675" y="6515800"/>
            <a:chExt cx="2248800" cy="2248225"/>
          </a:xfrm>
        </p:grpSpPr>
        <p:sp>
          <p:nvSpPr>
            <p:cNvPr id="251" name="Google Shape;251;p14"/>
            <p:cNvSpPr/>
            <p:nvPr/>
          </p:nvSpPr>
          <p:spPr>
            <a:xfrm>
              <a:off x="1605850" y="6640525"/>
              <a:ext cx="1180525" cy="1940750"/>
            </a:xfrm>
            <a:custGeom>
              <a:rect b="b" l="l" r="r" t="t"/>
              <a:pathLst>
                <a:path extrusionOk="0" h="77630" w="47221">
                  <a:moveTo>
                    <a:pt x="46173" y="1"/>
                  </a:moveTo>
                  <a:lnTo>
                    <a:pt x="0" y="76974"/>
                  </a:lnTo>
                  <a:cubicBezTo>
                    <a:pt x="322" y="77201"/>
                    <a:pt x="655" y="77427"/>
                    <a:pt x="988" y="77629"/>
                  </a:cubicBezTo>
                  <a:lnTo>
                    <a:pt x="47220" y="548"/>
                  </a:lnTo>
                  <a:cubicBezTo>
                    <a:pt x="46887" y="358"/>
                    <a:pt x="46530" y="179"/>
                    <a:pt x="461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302225" y="6519975"/>
              <a:ext cx="1071900" cy="1760075"/>
            </a:xfrm>
            <a:custGeom>
              <a:rect b="b" l="l" r="r" t="t"/>
              <a:pathLst>
                <a:path extrusionOk="0" h="70403" w="42876">
                  <a:moveTo>
                    <a:pt x="41566" y="1"/>
                  </a:moveTo>
                  <a:lnTo>
                    <a:pt x="1" y="69307"/>
                  </a:lnTo>
                  <a:cubicBezTo>
                    <a:pt x="239" y="69688"/>
                    <a:pt x="477" y="70045"/>
                    <a:pt x="727" y="70402"/>
                  </a:cubicBezTo>
                  <a:lnTo>
                    <a:pt x="42875" y="132"/>
                  </a:lnTo>
                  <a:cubicBezTo>
                    <a:pt x="42447" y="96"/>
                    <a:pt x="42018" y="48"/>
                    <a:pt x="415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1253425" y="6515800"/>
              <a:ext cx="1026325" cy="1684475"/>
            </a:xfrm>
            <a:custGeom>
              <a:rect b="b" l="l" r="r" t="t"/>
              <a:pathLst>
                <a:path extrusionOk="0" h="67379" w="41053">
                  <a:moveTo>
                    <a:pt x="39696" y="1"/>
                  </a:moveTo>
                  <a:lnTo>
                    <a:pt x="0" y="66188"/>
                  </a:lnTo>
                  <a:cubicBezTo>
                    <a:pt x="215" y="66592"/>
                    <a:pt x="453" y="66973"/>
                    <a:pt x="679" y="67378"/>
                  </a:cubicBezTo>
                  <a:lnTo>
                    <a:pt x="41053" y="37"/>
                  </a:lnTo>
                  <a:cubicBezTo>
                    <a:pt x="40601" y="25"/>
                    <a:pt x="40148" y="1"/>
                    <a:pt x="396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538575" y="6604525"/>
              <a:ext cx="1172500" cy="1928525"/>
            </a:xfrm>
            <a:custGeom>
              <a:rect b="b" l="l" r="r" t="t"/>
              <a:pathLst>
                <a:path extrusionOk="0" h="77141" w="46900">
                  <a:moveTo>
                    <a:pt x="45804" y="0"/>
                  </a:moveTo>
                  <a:lnTo>
                    <a:pt x="0" y="76390"/>
                  </a:lnTo>
                  <a:cubicBezTo>
                    <a:pt x="310" y="76640"/>
                    <a:pt x="620" y="76879"/>
                    <a:pt x="941" y="77140"/>
                  </a:cubicBezTo>
                  <a:lnTo>
                    <a:pt x="46899" y="488"/>
                  </a:lnTo>
                  <a:cubicBezTo>
                    <a:pt x="46542" y="321"/>
                    <a:pt x="46185" y="143"/>
                    <a:pt x="458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1473675" y="6574450"/>
              <a:ext cx="1158500" cy="1903825"/>
            </a:xfrm>
            <a:custGeom>
              <a:rect b="b" l="l" r="r" t="t"/>
              <a:pathLst>
                <a:path extrusionOk="0" h="76153" w="46340">
                  <a:moveTo>
                    <a:pt x="45185" y="0"/>
                  </a:moveTo>
                  <a:lnTo>
                    <a:pt x="1" y="75331"/>
                  </a:lnTo>
                  <a:cubicBezTo>
                    <a:pt x="299" y="75617"/>
                    <a:pt x="584" y="75879"/>
                    <a:pt x="894" y="76153"/>
                  </a:cubicBezTo>
                  <a:lnTo>
                    <a:pt x="46340" y="381"/>
                  </a:lnTo>
                  <a:cubicBezTo>
                    <a:pt x="45959" y="251"/>
                    <a:pt x="45578" y="131"/>
                    <a:pt x="4518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1412675" y="6549750"/>
              <a:ext cx="1137050" cy="1868700"/>
            </a:xfrm>
            <a:custGeom>
              <a:rect b="b" l="l" r="r" t="t"/>
              <a:pathLst>
                <a:path extrusionOk="0" h="74748" w="45482">
                  <a:moveTo>
                    <a:pt x="44291" y="0"/>
                  </a:moveTo>
                  <a:lnTo>
                    <a:pt x="0" y="73855"/>
                  </a:lnTo>
                  <a:cubicBezTo>
                    <a:pt x="274" y="74152"/>
                    <a:pt x="572" y="74450"/>
                    <a:pt x="845" y="74748"/>
                  </a:cubicBezTo>
                  <a:lnTo>
                    <a:pt x="45482" y="334"/>
                  </a:lnTo>
                  <a:cubicBezTo>
                    <a:pt x="45101" y="226"/>
                    <a:pt x="44696" y="107"/>
                    <a:pt x="442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1355525" y="6531575"/>
              <a:ext cx="1108475" cy="1820800"/>
            </a:xfrm>
            <a:custGeom>
              <a:rect b="b" l="l" r="r" t="t"/>
              <a:pathLst>
                <a:path extrusionOk="0" h="72832" w="44339">
                  <a:moveTo>
                    <a:pt x="43089" y="1"/>
                  </a:moveTo>
                  <a:lnTo>
                    <a:pt x="0" y="71843"/>
                  </a:lnTo>
                  <a:cubicBezTo>
                    <a:pt x="250" y="72165"/>
                    <a:pt x="524" y="72510"/>
                    <a:pt x="786" y="72831"/>
                  </a:cubicBezTo>
                  <a:lnTo>
                    <a:pt x="44339" y="227"/>
                  </a:lnTo>
                  <a:lnTo>
                    <a:pt x="430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1120675" y="6652425"/>
              <a:ext cx="586700" cy="977525"/>
            </a:xfrm>
            <a:custGeom>
              <a:rect b="b" l="l" r="r" t="t"/>
              <a:pathLst>
                <a:path extrusionOk="0" h="39101" w="23468">
                  <a:moveTo>
                    <a:pt x="23467" y="1"/>
                  </a:moveTo>
                  <a:cubicBezTo>
                    <a:pt x="22753" y="394"/>
                    <a:pt x="22039" y="811"/>
                    <a:pt x="21348" y="1239"/>
                  </a:cubicBezTo>
                  <a:lnTo>
                    <a:pt x="83" y="36660"/>
                  </a:lnTo>
                  <a:cubicBezTo>
                    <a:pt x="48" y="37458"/>
                    <a:pt x="12" y="38279"/>
                    <a:pt x="0" y="39101"/>
                  </a:cubicBezTo>
                  <a:lnTo>
                    <a:pt x="2346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1209950" y="6517900"/>
              <a:ext cx="971275" cy="1594275"/>
            </a:xfrm>
            <a:custGeom>
              <a:rect b="b" l="l" r="r" t="t"/>
              <a:pathLst>
                <a:path extrusionOk="0" h="63771" w="38851">
                  <a:moveTo>
                    <a:pt x="38851" y="0"/>
                  </a:moveTo>
                  <a:lnTo>
                    <a:pt x="38851" y="0"/>
                  </a:lnTo>
                  <a:cubicBezTo>
                    <a:pt x="38351" y="24"/>
                    <a:pt x="37875" y="72"/>
                    <a:pt x="37398" y="96"/>
                  </a:cubicBezTo>
                  <a:lnTo>
                    <a:pt x="1" y="62460"/>
                  </a:lnTo>
                  <a:cubicBezTo>
                    <a:pt x="191" y="62901"/>
                    <a:pt x="394" y="63341"/>
                    <a:pt x="596" y="63770"/>
                  </a:cubicBezTo>
                  <a:lnTo>
                    <a:pt x="38851"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1124525" y="6589925"/>
              <a:ext cx="718275" cy="1189450"/>
            </a:xfrm>
            <a:custGeom>
              <a:rect b="b" l="l" r="r" t="t"/>
              <a:pathLst>
                <a:path extrusionOk="0" h="47578" w="28731">
                  <a:moveTo>
                    <a:pt x="28731" y="1"/>
                  </a:moveTo>
                  <a:lnTo>
                    <a:pt x="28731" y="1"/>
                  </a:lnTo>
                  <a:cubicBezTo>
                    <a:pt x="28123" y="239"/>
                    <a:pt x="27516" y="477"/>
                    <a:pt x="26909" y="751"/>
                  </a:cubicBezTo>
                  <a:lnTo>
                    <a:pt x="1" y="45613"/>
                  </a:lnTo>
                  <a:cubicBezTo>
                    <a:pt x="60" y="46268"/>
                    <a:pt x="120" y="46923"/>
                    <a:pt x="191" y="47578"/>
                  </a:cubicBezTo>
                  <a:lnTo>
                    <a:pt x="287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1139725" y="6761375"/>
              <a:ext cx="403925" cy="673925"/>
            </a:xfrm>
            <a:custGeom>
              <a:rect b="b" l="l" r="r" t="t"/>
              <a:pathLst>
                <a:path extrusionOk="0" h="26957" w="16157">
                  <a:moveTo>
                    <a:pt x="16157" y="1"/>
                  </a:moveTo>
                  <a:lnTo>
                    <a:pt x="16157" y="1"/>
                  </a:lnTo>
                  <a:cubicBezTo>
                    <a:pt x="15169" y="810"/>
                    <a:pt x="14192" y="1644"/>
                    <a:pt x="13276" y="2525"/>
                  </a:cubicBezTo>
                  <a:lnTo>
                    <a:pt x="845" y="23253"/>
                  </a:lnTo>
                  <a:cubicBezTo>
                    <a:pt x="524" y="24468"/>
                    <a:pt x="238" y="25706"/>
                    <a:pt x="0" y="26956"/>
                  </a:cubicBezTo>
                  <a:lnTo>
                    <a:pt x="161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1142700" y="6550925"/>
              <a:ext cx="821850" cy="1354375"/>
            </a:xfrm>
            <a:custGeom>
              <a:rect b="b" l="l" r="r" t="t"/>
              <a:pathLst>
                <a:path extrusionOk="0" h="54175" w="32874">
                  <a:moveTo>
                    <a:pt x="32873" y="1"/>
                  </a:moveTo>
                  <a:lnTo>
                    <a:pt x="32873" y="1"/>
                  </a:lnTo>
                  <a:cubicBezTo>
                    <a:pt x="32314" y="144"/>
                    <a:pt x="31754" y="310"/>
                    <a:pt x="31206" y="477"/>
                  </a:cubicBezTo>
                  <a:lnTo>
                    <a:pt x="0" y="52507"/>
                  </a:lnTo>
                  <a:cubicBezTo>
                    <a:pt x="119" y="53067"/>
                    <a:pt x="238" y="53627"/>
                    <a:pt x="369" y="54174"/>
                  </a:cubicBezTo>
                  <a:lnTo>
                    <a:pt x="328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1172450" y="6528325"/>
              <a:ext cx="904000" cy="1486200"/>
            </a:xfrm>
            <a:custGeom>
              <a:rect b="b" l="l" r="r" t="t"/>
              <a:pathLst>
                <a:path extrusionOk="0" h="59448" w="36160">
                  <a:moveTo>
                    <a:pt x="36160" y="0"/>
                  </a:moveTo>
                  <a:cubicBezTo>
                    <a:pt x="35648" y="71"/>
                    <a:pt x="35136" y="179"/>
                    <a:pt x="34612" y="262"/>
                  </a:cubicBezTo>
                  <a:lnTo>
                    <a:pt x="1" y="57983"/>
                  </a:lnTo>
                  <a:cubicBezTo>
                    <a:pt x="144" y="58471"/>
                    <a:pt x="322" y="58960"/>
                    <a:pt x="489" y="59448"/>
                  </a:cubicBezTo>
                  <a:lnTo>
                    <a:pt x="361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2601200" y="7452525"/>
              <a:ext cx="759050" cy="1254050"/>
            </a:xfrm>
            <a:custGeom>
              <a:rect b="b" l="l" r="r" t="t"/>
              <a:pathLst>
                <a:path extrusionOk="0" h="50162" w="30362">
                  <a:moveTo>
                    <a:pt x="30088" y="1"/>
                  </a:moveTo>
                  <a:lnTo>
                    <a:pt x="1" y="50162"/>
                  </a:lnTo>
                  <a:cubicBezTo>
                    <a:pt x="596" y="49971"/>
                    <a:pt x="1179" y="49769"/>
                    <a:pt x="1751" y="49543"/>
                  </a:cubicBezTo>
                  <a:lnTo>
                    <a:pt x="30362" y="1846"/>
                  </a:lnTo>
                  <a:cubicBezTo>
                    <a:pt x="30290" y="1215"/>
                    <a:pt x="30195" y="608"/>
                    <a:pt x="300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2730975" y="7591825"/>
              <a:ext cx="638500" cy="1062675"/>
            </a:xfrm>
            <a:custGeom>
              <a:rect b="b" l="l" r="r" t="t"/>
              <a:pathLst>
                <a:path extrusionOk="0" h="42507" w="25540">
                  <a:moveTo>
                    <a:pt x="25492" y="1"/>
                  </a:moveTo>
                  <a:lnTo>
                    <a:pt x="1" y="42506"/>
                  </a:lnTo>
                  <a:cubicBezTo>
                    <a:pt x="668" y="42185"/>
                    <a:pt x="1346" y="41851"/>
                    <a:pt x="2001" y="41494"/>
                  </a:cubicBezTo>
                  <a:lnTo>
                    <a:pt x="25528" y="2227"/>
                  </a:lnTo>
                  <a:cubicBezTo>
                    <a:pt x="25528" y="2120"/>
                    <a:pt x="25540" y="2025"/>
                    <a:pt x="25540" y="1942"/>
                  </a:cubicBezTo>
                  <a:cubicBezTo>
                    <a:pt x="25540" y="1287"/>
                    <a:pt x="25528" y="644"/>
                    <a:pt x="254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2483625" y="7333475"/>
              <a:ext cx="853400" cy="1405550"/>
            </a:xfrm>
            <a:custGeom>
              <a:rect b="b" l="l" r="r" t="t"/>
              <a:pathLst>
                <a:path extrusionOk="0" h="56222" w="34136">
                  <a:moveTo>
                    <a:pt x="33719" y="0"/>
                  </a:moveTo>
                  <a:lnTo>
                    <a:pt x="1" y="56222"/>
                  </a:lnTo>
                  <a:cubicBezTo>
                    <a:pt x="537" y="56102"/>
                    <a:pt x="1072" y="55983"/>
                    <a:pt x="1608" y="55852"/>
                  </a:cubicBezTo>
                  <a:lnTo>
                    <a:pt x="34136" y="1584"/>
                  </a:lnTo>
                  <a:cubicBezTo>
                    <a:pt x="34005" y="1048"/>
                    <a:pt x="33874" y="512"/>
                    <a:pt x="3371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1676975" y="6681900"/>
              <a:ext cx="1181425" cy="1943425"/>
            </a:xfrm>
            <a:custGeom>
              <a:rect b="b" l="l" r="r" t="t"/>
              <a:pathLst>
                <a:path extrusionOk="0" h="77737" w="47257">
                  <a:moveTo>
                    <a:pt x="46257" y="1"/>
                  </a:moveTo>
                  <a:lnTo>
                    <a:pt x="1" y="77141"/>
                  </a:lnTo>
                  <a:cubicBezTo>
                    <a:pt x="346" y="77332"/>
                    <a:pt x="679" y="77534"/>
                    <a:pt x="1025" y="77736"/>
                  </a:cubicBezTo>
                  <a:lnTo>
                    <a:pt x="47257" y="644"/>
                  </a:lnTo>
                  <a:cubicBezTo>
                    <a:pt x="46923" y="429"/>
                    <a:pt x="46602" y="203"/>
                    <a:pt x="4625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2374700" y="7228400"/>
              <a:ext cx="930200" cy="1528475"/>
            </a:xfrm>
            <a:custGeom>
              <a:rect b="b" l="l" r="r" t="t"/>
              <a:pathLst>
                <a:path extrusionOk="0" h="61139" w="37208">
                  <a:moveTo>
                    <a:pt x="36671" y="0"/>
                  </a:moveTo>
                  <a:lnTo>
                    <a:pt x="0" y="61139"/>
                  </a:lnTo>
                  <a:cubicBezTo>
                    <a:pt x="500" y="61079"/>
                    <a:pt x="988" y="61020"/>
                    <a:pt x="1488" y="60948"/>
                  </a:cubicBezTo>
                  <a:lnTo>
                    <a:pt x="37207" y="1417"/>
                  </a:lnTo>
                  <a:cubicBezTo>
                    <a:pt x="37040" y="941"/>
                    <a:pt x="36862" y="477"/>
                    <a:pt x="366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2881300" y="7765075"/>
              <a:ext cx="481025" cy="802200"/>
            </a:xfrm>
            <a:custGeom>
              <a:rect b="b" l="l" r="r" t="t"/>
              <a:pathLst>
                <a:path extrusionOk="0" h="32088" w="19241">
                  <a:moveTo>
                    <a:pt x="19241" y="0"/>
                  </a:moveTo>
                  <a:lnTo>
                    <a:pt x="1" y="32088"/>
                  </a:lnTo>
                  <a:cubicBezTo>
                    <a:pt x="846" y="31504"/>
                    <a:pt x="1679" y="30873"/>
                    <a:pt x="2489" y="30242"/>
                  </a:cubicBezTo>
                  <a:lnTo>
                    <a:pt x="18800" y="3048"/>
                  </a:lnTo>
                  <a:cubicBezTo>
                    <a:pt x="18979" y="2036"/>
                    <a:pt x="19146" y="1024"/>
                    <a:pt x="19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3092625" y="8038925"/>
              <a:ext cx="203925" cy="339650"/>
            </a:xfrm>
            <a:custGeom>
              <a:rect b="b" l="l" r="r" t="t"/>
              <a:pathLst>
                <a:path extrusionOk="0" h="13586" w="8157">
                  <a:moveTo>
                    <a:pt x="8157" y="0"/>
                  </a:moveTo>
                  <a:lnTo>
                    <a:pt x="1" y="13585"/>
                  </a:lnTo>
                  <a:cubicBezTo>
                    <a:pt x="3466" y="9608"/>
                    <a:pt x="6252" y="5013"/>
                    <a:pt x="815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2272600" y="7134925"/>
              <a:ext cx="992400" cy="1629100"/>
            </a:xfrm>
            <a:custGeom>
              <a:rect b="b" l="l" r="r" t="t"/>
              <a:pathLst>
                <a:path extrusionOk="0" h="65164" w="39696">
                  <a:moveTo>
                    <a:pt x="39088" y="1"/>
                  </a:moveTo>
                  <a:lnTo>
                    <a:pt x="0" y="65164"/>
                  </a:lnTo>
                  <a:cubicBezTo>
                    <a:pt x="476" y="65152"/>
                    <a:pt x="941" y="65152"/>
                    <a:pt x="1417" y="65116"/>
                  </a:cubicBezTo>
                  <a:lnTo>
                    <a:pt x="39696" y="1275"/>
                  </a:lnTo>
                  <a:cubicBezTo>
                    <a:pt x="39505" y="834"/>
                    <a:pt x="39291" y="418"/>
                    <a:pt x="3908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1828800" y="6781325"/>
              <a:ext cx="1164150" cy="1914250"/>
            </a:xfrm>
            <a:custGeom>
              <a:rect b="b" l="l" r="r" t="t"/>
              <a:pathLst>
                <a:path extrusionOk="0" h="76570" w="46566">
                  <a:moveTo>
                    <a:pt x="45660" y="0"/>
                  </a:moveTo>
                  <a:lnTo>
                    <a:pt x="0" y="76117"/>
                  </a:lnTo>
                  <a:lnTo>
                    <a:pt x="1107" y="76569"/>
                  </a:lnTo>
                  <a:lnTo>
                    <a:pt x="46565" y="786"/>
                  </a:lnTo>
                  <a:cubicBezTo>
                    <a:pt x="46268" y="512"/>
                    <a:pt x="45970" y="262"/>
                    <a:pt x="4566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1751400" y="6728625"/>
              <a:ext cx="1176050" cy="1934200"/>
            </a:xfrm>
            <a:custGeom>
              <a:rect b="b" l="l" r="r" t="t"/>
              <a:pathLst>
                <a:path extrusionOk="0" h="77368" w="47042">
                  <a:moveTo>
                    <a:pt x="46089" y="1"/>
                  </a:moveTo>
                  <a:lnTo>
                    <a:pt x="0" y="76856"/>
                  </a:lnTo>
                  <a:cubicBezTo>
                    <a:pt x="358" y="77034"/>
                    <a:pt x="715" y="77201"/>
                    <a:pt x="1072" y="77368"/>
                  </a:cubicBezTo>
                  <a:lnTo>
                    <a:pt x="47042" y="715"/>
                  </a:lnTo>
                  <a:cubicBezTo>
                    <a:pt x="46732" y="477"/>
                    <a:pt x="46399" y="239"/>
                    <a:pt x="4608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1909450" y="6838775"/>
              <a:ext cx="1145700" cy="1883275"/>
            </a:xfrm>
            <a:custGeom>
              <a:rect b="b" l="l" r="r" t="t"/>
              <a:pathLst>
                <a:path extrusionOk="0" h="75331" w="45828">
                  <a:moveTo>
                    <a:pt x="44982" y="0"/>
                  </a:moveTo>
                  <a:lnTo>
                    <a:pt x="1" y="74986"/>
                  </a:lnTo>
                  <a:cubicBezTo>
                    <a:pt x="394" y="75105"/>
                    <a:pt x="786" y="75212"/>
                    <a:pt x="1179" y="75331"/>
                  </a:cubicBezTo>
                  <a:lnTo>
                    <a:pt x="45828" y="881"/>
                  </a:lnTo>
                  <a:cubicBezTo>
                    <a:pt x="45542" y="584"/>
                    <a:pt x="45256" y="298"/>
                    <a:pt x="449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2082400" y="6972725"/>
              <a:ext cx="1086175" cy="1783850"/>
            </a:xfrm>
            <a:custGeom>
              <a:rect b="b" l="l" r="r" t="t"/>
              <a:pathLst>
                <a:path extrusionOk="0" h="71354" w="43447">
                  <a:moveTo>
                    <a:pt x="42708" y="0"/>
                  </a:moveTo>
                  <a:lnTo>
                    <a:pt x="0" y="71187"/>
                  </a:lnTo>
                  <a:cubicBezTo>
                    <a:pt x="441" y="71247"/>
                    <a:pt x="857" y="71306"/>
                    <a:pt x="1286" y="71354"/>
                  </a:cubicBezTo>
                  <a:lnTo>
                    <a:pt x="43446" y="1060"/>
                  </a:lnTo>
                  <a:cubicBezTo>
                    <a:pt x="43196" y="702"/>
                    <a:pt x="42958" y="357"/>
                    <a:pt x="427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1994275" y="6902775"/>
              <a:ext cx="1119525" cy="1840125"/>
            </a:xfrm>
            <a:custGeom>
              <a:rect b="b" l="l" r="r" t="t"/>
              <a:pathLst>
                <a:path extrusionOk="0" h="73605" w="44781">
                  <a:moveTo>
                    <a:pt x="43971" y="0"/>
                  </a:moveTo>
                  <a:lnTo>
                    <a:pt x="1" y="73330"/>
                  </a:lnTo>
                  <a:cubicBezTo>
                    <a:pt x="406" y="73426"/>
                    <a:pt x="811" y="73521"/>
                    <a:pt x="1227" y="73604"/>
                  </a:cubicBezTo>
                  <a:lnTo>
                    <a:pt x="44780" y="953"/>
                  </a:lnTo>
                  <a:cubicBezTo>
                    <a:pt x="44518" y="631"/>
                    <a:pt x="44245" y="333"/>
                    <a:pt x="4397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2175250" y="7049800"/>
              <a:ext cx="1043925" cy="1713925"/>
            </a:xfrm>
            <a:custGeom>
              <a:rect b="b" l="l" r="r" t="t"/>
              <a:pathLst>
                <a:path extrusionOk="0" h="68557" w="41757">
                  <a:moveTo>
                    <a:pt x="41077" y="1"/>
                  </a:moveTo>
                  <a:lnTo>
                    <a:pt x="1" y="68497"/>
                  </a:lnTo>
                  <a:cubicBezTo>
                    <a:pt x="441" y="68521"/>
                    <a:pt x="894" y="68533"/>
                    <a:pt x="1334" y="68557"/>
                  </a:cubicBezTo>
                  <a:lnTo>
                    <a:pt x="41756" y="1168"/>
                  </a:lnTo>
                  <a:cubicBezTo>
                    <a:pt x="41530" y="775"/>
                    <a:pt x="41316" y="394"/>
                    <a:pt x="410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14"/>
          <p:cNvSpPr/>
          <p:nvPr/>
        </p:nvSpPr>
        <p:spPr>
          <a:xfrm flipH="1">
            <a:off x="-275" y="2651650"/>
            <a:ext cx="2470600" cy="2490429"/>
          </a:xfrm>
          <a:custGeom>
            <a:rect b="b" l="l" r="r" t="t"/>
            <a:pathLst>
              <a:path extrusionOk="0" h="133178" w="132100">
                <a:moveTo>
                  <a:pt x="96436" y="1"/>
                </a:moveTo>
                <a:cubicBezTo>
                  <a:pt x="96077" y="1"/>
                  <a:pt x="95717" y="3"/>
                  <a:pt x="95357" y="7"/>
                </a:cubicBezTo>
                <a:cubicBezTo>
                  <a:pt x="42434" y="602"/>
                  <a:pt x="0" y="44000"/>
                  <a:pt x="607" y="96947"/>
                </a:cubicBezTo>
                <a:cubicBezTo>
                  <a:pt x="762" y="109806"/>
                  <a:pt x="3429" y="122034"/>
                  <a:pt x="8144" y="133178"/>
                </a:cubicBezTo>
                <a:lnTo>
                  <a:pt x="29563" y="133178"/>
                </a:lnTo>
                <a:cubicBezTo>
                  <a:pt x="23515" y="122379"/>
                  <a:pt x="20015" y="109949"/>
                  <a:pt x="19872" y="96721"/>
                </a:cubicBezTo>
                <a:cubicBezTo>
                  <a:pt x="19395" y="54418"/>
                  <a:pt x="53281" y="19747"/>
                  <a:pt x="95584" y="19271"/>
                </a:cubicBezTo>
                <a:cubicBezTo>
                  <a:pt x="95889" y="19268"/>
                  <a:pt x="96195" y="19266"/>
                  <a:pt x="96500" y="19266"/>
                </a:cubicBezTo>
                <a:cubicBezTo>
                  <a:pt x="109340" y="19266"/>
                  <a:pt x="121458" y="22440"/>
                  <a:pt x="132100" y="28046"/>
                </a:cubicBezTo>
                <a:lnTo>
                  <a:pt x="132100" y="6853"/>
                </a:lnTo>
                <a:cubicBezTo>
                  <a:pt x="121079" y="2431"/>
                  <a:pt x="109035" y="1"/>
                  <a:pt x="96436"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txBox="1"/>
          <p:nvPr>
            <p:ph hasCustomPrompt="1" type="title"/>
          </p:nvPr>
        </p:nvSpPr>
        <p:spPr>
          <a:xfrm>
            <a:off x="713100" y="1106125"/>
            <a:ext cx="7717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0" name="Google Shape;280;p14"/>
          <p:cNvSpPr txBox="1"/>
          <p:nvPr>
            <p:ph idx="1" type="subTitle"/>
          </p:nvPr>
        </p:nvSpPr>
        <p:spPr>
          <a:xfrm>
            <a:off x="2639250" y="3069625"/>
            <a:ext cx="3865500" cy="1177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2000"/>
            </a:lvl1pPr>
            <a:lvl2pPr lvl="1" rtl="0" algn="ctr">
              <a:lnSpc>
                <a:spcPct val="100000"/>
              </a:lnSpc>
              <a:spcBef>
                <a:spcPts val="0"/>
              </a:spcBef>
              <a:spcAft>
                <a:spcPts val="0"/>
              </a:spcAft>
              <a:buNone/>
              <a:defRPr sz="2000"/>
            </a:lvl2pPr>
            <a:lvl3pPr lvl="2" rtl="0" algn="ctr">
              <a:lnSpc>
                <a:spcPct val="100000"/>
              </a:lnSpc>
              <a:spcBef>
                <a:spcPts val="0"/>
              </a:spcBef>
              <a:spcAft>
                <a:spcPts val="0"/>
              </a:spcAft>
              <a:buNone/>
              <a:defRPr sz="2000"/>
            </a:lvl3pPr>
            <a:lvl4pPr lvl="3" rtl="0" algn="ctr">
              <a:lnSpc>
                <a:spcPct val="100000"/>
              </a:lnSpc>
              <a:spcBef>
                <a:spcPts val="0"/>
              </a:spcBef>
              <a:spcAft>
                <a:spcPts val="0"/>
              </a:spcAft>
              <a:buNone/>
              <a:defRPr sz="2000"/>
            </a:lvl4pPr>
            <a:lvl5pPr lvl="4" rtl="0" algn="ctr">
              <a:lnSpc>
                <a:spcPct val="100000"/>
              </a:lnSpc>
              <a:spcBef>
                <a:spcPts val="0"/>
              </a:spcBef>
              <a:spcAft>
                <a:spcPts val="0"/>
              </a:spcAft>
              <a:buNone/>
              <a:defRPr sz="2000"/>
            </a:lvl5pPr>
            <a:lvl6pPr lvl="5" rtl="0" algn="ctr">
              <a:lnSpc>
                <a:spcPct val="100000"/>
              </a:lnSpc>
              <a:spcBef>
                <a:spcPts val="0"/>
              </a:spcBef>
              <a:spcAft>
                <a:spcPts val="0"/>
              </a:spcAft>
              <a:buNone/>
              <a:defRPr sz="2000"/>
            </a:lvl6pPr>
            <a:lvl7pPr lvl="6" rtl="0" algn="ctr">
              <a:lnSpc>
                <a:spcPct val="100000"/>
              </a:lnSpc>
              <a:spcBef>
                <a:spcPts val="0"/>
              </a:spcBef>
              <a:spcAft>
                <a:spcPts val="0"/>
              </a:spcAft>
              <a:buNone/>
              <a:defRPr sz="2000"/>
            </a:lvl7pPr>
            <a:lvl8pPr lvl="7" rtl="0" algn="ctr">
              <a:lnSpc>
                <a:spcPct val="100000"/>
              </a:lnSpc>
              <a:spcBef>
                <a:spcPts val="0"/>
              </a:spcBef>
              <a:spcAft>
                <a:spcPts val="0"/>
              </a:spcAft>
              <a:buNone/>
              <a:defRPr sz="2000"/>
            </a:lvl8pPr>
            <a:lvl9pPr lvl="8" rtl="0" algn="ctr">
              <a:lnSpc>
                <a:spcPct val="100000"/>
              </a:lnSpc>
              <a:spcBef>
                <a:spcPts val="0"/>
              </a:spcBef>
              <a:spcAft>
                <a:spcPts val="0"/>
              </a:spcAft>
              <a:buNone/>
              <a:defRPr sz="2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1" name="Shape 28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282" name="Shape 282"/>
        <p:cNvGrpSpPr/>
        <p:nvPr/>
      </p:nvGrpSpPr>
      <p:grpSpPr>
        <a:xfrm>
          <a:off x="0" y="0"/>
          <a:ext cx="0" cy="0"/>
          <a:chOff x="0" y="0"/>
          <a:chExt cx="0" cy="0"/>
        </a:xfrm>
      </p:grpSpPr>
      <p:grpSp>
        <p:nvGrpSpPr>
          <p:cNvPr id="283" name="Google Shape;283;p16"/>
          <p:cNvGrpSpPr/>
          <p:nvPr/>
        </p:nvGrpSpPr>
        <p:grpSpPr>
          <a:xfrm>
            <a:off x="161176" y="3723438"/>
            <a:ext cx="2122325" cy="1418456"/>
            <a:chOff x="459385" y="1427900"/>
            <a:chExt cx="5557280" cy="3714208"/>
          </a:xfrm>
        </p:grpSpPr>
        <p:sp>
          <p:nvSpPr>
            <p:cNvPr id="284" name="Google Shape;284;p16"/>
            <p:cNvSpPr/>
            <p:nvPr/>
          </p:nvSpPr>
          <p:spPr>
            <a:xfrm>
              <a:off x="459385" y="1427900"/>
              <a:ext cx="5557280" cy="3714208"/>
            </a:xfrm>
            <a:custGeom>
              <a:rect b="b" l="l" r="r" t="t"/>
              <a:pathLst>
                <a:path extrusionOk="0" h="116069" w="173665">
                  <a:moveTo>
                    <a:pt x="87083" y="1"/>
                  </a:moveTo>
                  <a:cubicBezTo>
                    <a:pt x="86746" y="1"/>
                    <a:pt x="86408" y="3"/>
                    <a:pt x="86071" y="6"/>
                  </a:cubicBezTo>
                  <a:cubicBezTo>
                    <a:pt x="38291" y="542"/>
                    <a:pt x="1" y="39714"/>
                    <a:pt x="548" y="87493"/>
                  </a:cubicBezTo>
                  <a:cubicBezTo>
                    <a:pt x="667" y="97518"/>
                    <a:pt x="2489" y="107139"/>
                    <a:pt x="5727" y="116068"/>
                  </a:cubicBezTo>
                  <a:lnTo>
                    <a:pt x="24551" y="116068"/>
                  </a:lnTo>
                  <a:cubicBezTo>
                    <a:pt x="20408" y="107317"/>
                    <a:pt x="18038" y="97578"/>
                    <a:pt x="17919" y="87279"/>
                  </a:cubicBezTo>
                  <a:cubicBezTo>
                    <a:pt x="17491" y="49108"/>
                    <a:pt x="48090" y="17806"/>
                    <a:pt x="86261" y="17378"/>
                  </a:cubicBezTo>
                  <a:cubicBezTo>
                    <a:pt x="86526" y="17375"/>
                    <a:pt x="86790" y="17373"/>
                    <a:pt x="87053" y="17373"/>
                  </a:cubicBezTo>
                  <a:cubicBezTo>
                    <a:pt x="124865" y="17373"/>
                    <a:pt x="155737" y="47812"/>
                    <a:pt x="156163" y="85719"/>
                  </a:cubicBezTo>
                  <a:cubicBezTo>
                    <a:pt x="156282" y="96566"/>
                    <a:pt x="153901" y="106865"/>
                    <a:pt x="149543" y="116068"/>
                  </a:cubicBezTo>
                  <a:lnTo>
                    <a:pt x="168367" y="116068"/>
                  </a:lnTo>
                  <a:cubicBezTo>
                    <a:pt x="171843" y="106543"/>
                    <a:pt x="173665" y="96256"/>
                    <a:pt x="173546" y="85529"/>
                  </a:cubicBezTo>
                  <a:cubicBezTo>
                    <a:pt x="173014" y="38087"/>
                    <a:pt x="134391" y="1"/>
                    <a:pt x="87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6"/>
            <p:cNvSpPr/>
            <p:nvPr/>
          </p:nvSpPr>
          <p:spPr>
            <a:xfrm>
              <a:off x="1608089" y="2667868"/>
              <a:ext cx="2281472" cy="2473472"/>
            </a:xfrm>
            <a:custGeom>
              <a:rect b="b" l="l" r="r" t="t"/>
              <a:pathLst>
                <a:path extrusionOk="0" h="77296" w="71296">
                  <a:moveTo>
                    <a:pt x="51168" y="0"/>
                  </a:moveTo>
                  <a:cubicBezTo>
                    <a:pt x="33186" y="0"/>
                    <a:pt x="15965" y="10209"/>
                    <a:pt x="7871" y="27575"/>
                  </a:cubicBezTo>
                  <a:cubicBezTo>
                    <a:pt x="1" y="44470"/>
                    <a:pt x="2870" y="63591"/>
                    <a:pt x="13645" y="77295"/>
                  </a:cubicBezTo>
                  <a:lnTo>
                    <a:pt x="23766" y="77295"/>
                  </a:lnTo>
                  <a:cubicBezTo>
                    <a:pt x="11264" y="65735"/>
                    <a:pt x="7061" y="46994"/>
                    <a:pt x="14634" y="30730"/>
                  </a:cubicBezTo>
                  <a:cubicBezTo>
                    <a:pt x="21462" y="16069"/>
                    <a:pt x="35986" y="7460"/>
                    <a:pt x="51156" y="7460"/>
                  </a:cubicBezTo>
                  <a:cubicBezTo>
                    <a:pt x="56855" y="7460"/>
                    <a:pt x="62645" y="8674"/>
                    <a:pt x="68152" y="11240"/>
                  </a:cubicBezTo>
                  <a:lnTo>
                    <a:pt x="71295" y="4477"/>
                  </a:lnTo>
                  <a:cubicBezTo>
                    <a:pt x="64774" y="1439"/>
                    <a:pt x="57917" y="0"/>
                    <a:pt x="5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6"/>
            <p:cNvSpPr/>
            <p:nvPr/>
          </p:nvSpPr>
          <p:spPr>
            <a:xfrm>
              <a:off x="4120409" y="4740124"/>
              <a:ext cx="508672" cy="401216"/>
            </a:xfrm>
            <a:custGeom>
              <a:rect b="b" l="l" r="r" t="t"/>
              <a:pathLst>
                <a:path extrusionOk="0" h="12538" w="15896">
                  <a:moveTo>
                    <a:pt x="9133" y="0"/>
                  </a:moveTo>
                  <a:cubicBezTo>
                    <a:pt x="6859" y="4882"/>
                    <a:pt x="3715" y="9085"/>
                    <a:pt x="1" y="12537"/>
                  </a:cubicBezTo>
                  <a:lnTo>
                    <a:pt x="10121" y="12537"/>
                  </a:lnTo>
                  <a:cubicBezTo>
                    <a:pt x="12347" y="9704"/>
                    <a:pt x="14300" y="6561"/>
                    <a:pt x="15896" y="3132"/>
                  </a:cubicBezTo>
                  <a:lnTo>
                    <a:pt x="9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16"/>
          <p:cNvGrpSpPr/>
          <p:nvPr/>
        </p:nvGrpSpPr>
        <p:grpSpPr>
          <a:xfrm>
            <a:off x="1151807" y="3487274"/>
            <a:ext cx="1370191" cy="1369908"/>
            <a:chOff x="20859750" y="10371950"/>
            <a:chExt cx="1453475" cy="1453175"/>
          </a:xfrm>
        </p:grpSpPr>
        <p:sp>
          <p:nvSpPr>
            <p:cNvPr id="288" name="Google Shape;288;p16"/>
            <p:cNvSpPr/>
            <p:nvPr/>
          </p:nvSpPr>
          <p:spPr>
            <a:xfrm>
              <a:off x="21236575" y="10490100"/>
              <a:ext cx="763200" cy="1254050"/>
            </a:xfrm>
            <a:custGeom>
              <a:rect b="b" l="l" r="r" t="t"/>
              <a:pathLst>
                <a:path extrusionOk="0" h="50162" w="30528">
                  <a:moveTo>
                    <a:pt x="29885" y="1"/>
                  </a:moveTo>
                  <a:lnTo>
                    <a:pt x="0" y="49805"/>
                  </a:lnTo>
                  <a:cubicBezTo>
                    <a:pt x="227" y="49924"/>
                    <a:pt x="453" y="50043"/>
                    <a:pt x="691" y="50162"/>
                  </a:cubicBezTo>
                  <a:lnTo>
                    <a:pt x="30528" y="430"/>
                  </a:lnTo>
                  <a:cubicBezTo>
                    <a:pt x="30326" y="275"/>
                    <a:pt x="30111" y="144"/>
                    <a:pt x="298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6"/>
            <p:cNvSpPr/>
            <p:nvPr/>
          </p:nvSpPr>
          <p:spPr>
            <a:xfrm>
              <a:off x="21502975" y="10685375"/>
              <a:ext cx="692975" cy="1137075"/>
            </a:xfrm>
            <a:custGeom>
              <a:rect b="b" l="l" r="r" t="t"/>
              <a:pathLst>
                <a:path extrusionOk="0" h="45483" w="27719">
                  <a:moveTo>
                    <a:pt x="27242" y="0"/>
                  </a:moveTo>
                  <a:lnTo>
                    <a:pt x="0" y="45387"/>
                  </a:lnTo>
                  <a:lnTo>
                    <a:pt x="858" y="45482"/>
                  </a:lnTo>
                  <a:lnTo>
                    <a:pt x="27718" y="703"/>
                  </a:lnTo>
                  <a:cubicBezTo>
                    <a:pt x="27563" y="465"/>
                    <a:pt x="27409" y="227"/>
                    <a:pt x="272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
            <p:cNvSpPr/>
            <p:nvPr/>
          </p:nvSpPr>
          <p:spPr>
            <a:xfrm>
              <a:off x="21563700" y="10736275"/>
              <a:ext cx="663500" cy="1088850"/>
            </a:xfrm>
            <a:custGeom>
              <a:rect b="b" l="l" r="r" t="t"/>
              <a:pathLst>
                <a:path extrusionOk="0" h="43554" w="26540">
                  <a:moveTo>
                    <a:pt x="26111" y="0"/>
                  </a:moveTo>
                  <a:lnTo>
                    <a:pt x="0" y="43529"/>
                  </a:lnTo>
                  <a:cubicBezTo>
                    <a:pt x="298" y="43553"/>
                    <a:pt x="584" y="43553"/>
                    <a:pt x="881" y="43553"/>
                  </a:cubicBezTo>
                  <a:lnTo>
                    <a:pt x="26539" y="774"/>
                  </a:lnTo>
                  <a:cubicBezTo>
                    <a:pt x="26408" y="524"/>
                    <a:pt x="26254" y="274"/>
                    <a:pt x="2611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6"/>
            <p:cNvSpPr/>
            <p:nvPr/>
          </p:nvSpPr>
          <p:spPr>
            <a:xfrm>
              <a:off x="21285375" y="10521650"/>
              <a:ext cx="757575" cy="1246025"/>
            </a:xfrm>
            <a:custGeom>
              <a:rect b="b" l="l" r="r" t="t"/>
              <a:pathLst>
                <a:path extrusionOk="0" h="49841" w="30303">
                  <a:moveTo>
                    <a:pt x="29695" y="1"/>
                  </a:moveTo>
                  <a:lnTo>
                    <a:pt x="1" y="49531"/>
                  </a:lnTo>
                  <a:cubicBezTo>
                    <a:pt x="239" y="49638"/>
                    <a:pt x="465" y="49757"/>
                    <a:pt x="703" y="49840"/>
                  </a:cubicBezTo>
                  <a:lnTo>
                    <a:pt x="30302" y="477"/>
                  </a:lnTo>
                  <a:cubicBezTo>
                    <a:pt x="30112" y="311"/>
                    <a:pt x="29898" y="168"/>
                    <a:pt x="296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6"/>
            <p:cNvSpPr/>
            <p:nvPr/>
          </p:nvSpPr>
          <p:spPr>
            <a:xfrm>
              <a:off x="21336000" y="10556475"/>
              <a:ext cx="748625" cy="1230550"/>
            </a:xfrm>
            <a:custGeom>
              <a:rect b="b" l="l" r="r" t="t"/>
              <a:pathLst>
                <a:path extrusionOk="0" h="49222" w="29945">
                  <a:moveTo>
                    <a:pt x="29361" y="1"/>
                  </a:moveTo>
                  <a:lnTo>
                    <a:pt x="0" y="48971"/>
                  </a:lnTo>
                  <a:cubicBezTo>
                    <a:pt x="238" y="49055"/>
                    <a:pt x="488" y="49138"/>
                    <a:pt x="750" y="49221"/>
                  </a:cubicBezTo>
                  <a:lnTo>
                    <a:pt x="29944" y="537"/>
                  </a:lnTo>
                  <a:cubicBezTo>
                    <a:pt x="29754" y="358"/>
                    <a:pt x="29575" y="180"/>
                    <a:pt x="2936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6"/>
            <p:cNvSpPr/>
            <p:nvPr/>
          </p:nvSpPr>
          <p:spPr>
            <a:xfrm>
              <a:off x="21389575" y="10595175"/>
              <a:ext cx="734625" cy="1207925"/>
            </a:xfrm>
            <a:custGeom>
              <a:rect b="b" l="l" r="r" t="t"/>
              <a:pathLst>
                <a:path extrusionOk="0" h="48317" w="29385">
                  <a:moveTo>
                    <a:pt x="28825" y="1"/>
                  </a:moveTo>
                  <a:lnTo>
                    <a:pt x="0" y="48102"/>
                  </a:lnTo>
                  <a:cubicBezTo>
                    <a:pt x="250" y="48185"/>
                    <a:pt x="512" y="48257"/>
                    <a:pt x="762" y="48316"/>
                  </a:cubicBezTo>
                  <a:lnTo>
                    <a:pt x="29385" y="584"/>
                  </a:lnTo>
                  <a:cubicBezTo>
                    <a:pt x="29206" y="394"/>
                    <a:pt x="29028" y="203"/>
                    <a:pt x="288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6"/>
            <p:cNvSpPr/>
            <p:nvPr/>
          </p:nvSpPr>
          <p:spPr>
            <a:xfrm>
              <a:off x="21444925" y="10638350"/>
              <a:ext cx="716475" cy="1176650"/>
            </a:xfrm>
            <a:custGeom>
              <a:rect b="b" l="l" r="r" t="t"/>
              <a:pathLst>
                <a:path extrusionOk="0" h="47066" w="28659">
                  <a:moveTo>
                    <a:pt x="28147" y="0"/>
                  </a:moveTo>
                  <a:lnTo>
                    <a:pt x="1" y="46911"/>
                  </a:lnTo>
                  <a:cubicBezTo>
                    <a:pt x="275" y="46970"/>
                    <a:pt x="537" y="47018"/>
                    <a:pt x="810" y="47065"/>
                  </a:cubicBezTo>
                  <a:lnTo>
                    <a:pt x="28659" y="643"/>
                  </a:lnTo>
                  <a:cubicBezTo>
                    <a:pt x="28492" y="441"/>
                    <a:pt x="28326" y="214"/>
                    <a:pt x="28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6"/>
            <p:cNvSpPr/>
            <p:nvPr/>
          </p:nvSpPr>
          <p:spPr>
            <a:xfrm>
              <a:off x="21933975" y="11105075"/>
              <a:ext cx="379250" cy="631650"/>
            </a:xfrm>
            <a:custGeom>
              <a:rect b="b" l="l" r="r" t="t"/>
              <a:pathLst>
                <a:path extrusionOk="0" h="25266" w="15170">
                  <a:moveTo>
                    <a:pt x="15169" y="0"/>
                  </a:moveTo>
                  <a:lnTo>
                    <a:pt x="1" y="25265"/>
                  </a:lnTo>
                  <a:cubicBezTo>
                    <a:pt x="465" y="25015"/>
                    <a:pt x="917" y="24753"/>
                    <a:pt x="1370" y="24467"/>
                  </a:cubicBezTo>
                  <a:lnTo>
                    <a:pt x="15110" y="1572"/>
                  </a:lnTo>
                  <a:cubicBezTo>
                    <a:pt x="15134" y="1060"/>
                    <a:pt x="15169" y="524"/>
                    <a:pt x="1516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6"/>
            <p:cNvSpPr/>
            <p:nvPr/>
          </p:nvSpPr>
          <p:spPr>
            <a:xfrm>
              <a:off x="21627700" y="10793125"/>
              <a:ext cx="627775" cy="1030800"/>
            </a:xfrm>
            <a:custGeom>
              <a:rect b="b" l="l" r="r" t="t"/>
              <a:pathLst>
                <a:path extrusionOk="0" h="41232" w="25111">
                  <a:moveTo>
                    <a:pt x="24718" y="0"/>
                  </a:moveTo>
                  <a:lnTo>
                    <a:pt x="0" y="41232"/>
                  </a:lnTo>
                  <a:cubicBezTo>
                    <a:pt x="310" y="41220"/>
                    <a:pt x="631" y="41184"/>
                    <a:pt x="941" y="41160"/>
                  </a:cubicBezTo>
                  <a:lnTo>
                    <a:pt x="25110" y="858"/>
                  </a:lnTo>
                  <a:cubicBezTo>
                    <a:pt x="24991" y="572"/>
                    <a:pt x="24860" y="286"/>
                    <a:pt x="2471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6"/>
            <p:cNvSpPr/>
            <p:nvPr/>
          </p:nvSpPr>
          <p:spPr>
            <a:xfrm>
              <a:off x="21846175" y="11008625"/>
              <a:ext cx="464375" cy="768275"/>
            </a:xfrm>
            <a:custGeom>
              <a:rect b="b" l="l" r="r" t="t"/>
              <a:pathLst>
                <a:path extrusionOk="0" h="30731" w="18575">
                  <a:moveTo>
                    <a:pt x="18443" y="1"/>
                  </a:moveTo>
                  <a:lnTo>
                    <a:pt x="0" y="30730"/>
                  </a:lnTo>
                  <a:cubicBezTo>
                    <a:pt x="405" y="30588"/>
                    <a:pt x="786" y="30421"/>
                    <a:pt x="1179" y="30254"/>
                  </a:cubicBezTo>
                  <a:lnTo>
                    <a:pt x="18574" y="1263"/>
                  </a:lnTo>
                  <a:cubicBezTo>
                    <a:pt x="18538" y="834"/>
                    <a:pt x="18491" y="417"/>
                    <a:pt x="1844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6"/>
            <p:cNvSpPr/>
            <p:nvPr/>
          </p:nvSpPr>
          <p:spPr>
            <a:xfrm>
              <a:off x="22039650" y="11230675"/>
              <a:ext cx="261650" cy="435500"/>
            </a:xfrm>
            <a:custGeom>
              <a:rect b="b" l="l" r="r" t="t"/>
              <a:pathLst>
                <a:path extrusionOk="0" h="17420" w="10466">
                  <a:moveTo>
                    <a:pt x="10466" y="1"/>
                  </a:moveTo>
                  <a:lnTo>
                    <a:pt x="0" y="17419"/>
                  </a:lnTo>
                  <a:cubicBezTo>
                    <a:pt x="643" y="16895"/>
                    <a:pt x="1262" y="16360"/>
                    <a:pt x="1870" y="15800"/>
                  </a:cubicBezTo>
                  <a:lnTo>
                    <a:pt x="9906" y="2406"/>
                  </a:lnTo>
                  <a:cubicBezTo>
                    <a:pt x="10121" y="1608"/>
                    <a:pt x="10311" y="810"/>
                    <a:pt x="1046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6"/>
            <p:cNvSpPr/>
            <p:nvPr/>
          </p:nvSpPr>
          <p:spPr>
            <a:xfrm>
              <a:off x="21767600" y="10927675"/>
              <a:ext cx="531025" cy="874525"/>
            </a:xfrm>
            <a:custGeom>
              <a:rect b="b" l="l" r="r" t="t"/>
              <a:pathLst>
                <a:path extrusionOk="0" h="34981" w="21241">
                  <a:moveTo>
                    <a:pt x="21003" y="0"/>
                  </a:moveTo>
                  <a:lnTo>
                    <a:pt x="0" y="34981"/>
                  </a:lnTo>
                  <a:cubicBezTo>
                    <a:pt x="357" y="34897"/>
                    <a:pt x="714" y="34790"/>
                    <a:pt x="1072" y="34683"/>
                  </a:cubicBezTo>
                  <a:lnTo>
                    <a:pt x="21241" y="1072"/>
                  </a:lnTo>
                  <a:cubicBezTo>
                    <a:pt x="21169" y="714"/>
                    <a:pt x="21074" y="357"/>
                    <a:pt x="2100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6"/>
            <p:cNvSpPr/>
            <p:nvPr/>
          </p:nvSpPr>
          <p:spPr>
            <a:xfrm>
              <a:off x="21695550" y="10856225"/>
              <a:ext cx="584025" cy="960550"/>
            </a:xfrm>
            <a:custGeom>
              <a:rect b="b" l="l" r="r" t="t"/>
              <a:pathLst>
                <a:path extrusionOk="0" h="38422" w="23361">
                  <a:moveTo>
                    <a:pt x="23039" y="1"/>
                  </a:moveTo>
                  <a:lnTo>
                    <a:pt x="1" y="38422"/>
                  </a:lnTo>
                  <a:cubicBezTo>
                    <a:pt x="322" y="38374"/>
                    <a:pt x="668" y="38303"/>
                    <a:pt x="989" y="38243"/>
                  </a:cubicBezTo>
                  <a:lnTo>
                    <a:pt x="23361" y="953"/>
                  </a:lnTo>
                  <a:cubicBezTo>
                    <a:pt x="23254" y="632"/>
                    <a:pt x="23158" y="310"/>
                    <a:pt x="230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6"/>
            <p:cNvSpPr/>
            <p:nvPr/>
          </p:nvSpPr>
          <p:spPr>
            <a:xfrm>
              <a:off x="20865700" y="10409150"/>
              <a:ext cx="490550" cy="810550"/>
            </a:xfrm>
            <a:custGeom>
              <a:rect b="b" l="l" r="r" t="t"/>
              <a:pathLst>
                <a:path extrusionOk="0" h="32422" w="19622">
                  <a:moveTo>
                    <a:pt x="19622" y="0"/>
                  </a:moveTo>
                  <a:lnTo>
                    <a:pt x="19622" y="0"/>
                  </a:lnTo>
                  <a:cubicBezTo>
                    <a:pt x="19229" y="143"/>
                    <a:pt x="18860" y="274"/>
                    <a:pt x="18491" y="405"/>
                  </a:cubicBezTo>
                  <a:lnTo>
                    <a:pt x="0" y="31230"/>
                  </a:lnTo>
                  <a:cubicBezTo>
                    <a:pt x="48" y="31635"/>
                    <a:pt x="107" y="32028"/>
                    <a:pt x="179" y="32421"/>
                  </a:cubicBezTo>
                  <a:lnTo>
                    <a:pt x="196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6"/>
            <p:cNvSpPr/>
            <p:nvPr/>
          </p:nvSpPr>
          <p:spPr>
            <a:xfrm>
              <a:off x="20859750" y="10443075"/>
              <a:ext cx="412575" cy="687025"/>
            </a:xfrm>
            <a:custGeom>
              <a:rect b="b" l="l" r="r" t="t"/>
              <a:pathLst>
                <a:path extrusionOk="0" h="27481" w="16503">
                  <a:moveTo>
                    <a:pt x="16502" y="1"/>
                  </a:moveTo>
                  <a:lnTo>
                    <a:pt x="16502" y="1"/>
                  </a:lnTo>
                  <a:cubicBezTo>
                    <a:pt x="16073" y="215"/>
                    <a:pt x="15645" y="429"/>
                    <a:pt x="15228" y="656"/>
                  </a:cubicBezTo>
                  <a:lnTo>
                    <a:pt x="0" y="26028"/>
                  </a:lnTo>
                  <a:lnTo>
                    <a:pt x="0" y="26230"/>
                  </a:lnTo>
                  <a:cubicBezTo>
                    <a:pt x="0" y="26647"/>
                    <a:pt x="12" y="27064"/>
                    <a:pt x="36" y="27480"/>
                  </a:cubicBezTo>
                  <a:lnTo>
                    <a:pt x="165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6"/>
            <p:cNvSpPr/>
            <p:nvPr/>
          </p:nvSpPr>
          <p:spPr>
            <a:xfrm>
              <a:off x="20880575" y="10388300"/>
              <a:ext cx="551575" cy="908475"/>
            </a:xfrm>
            <a:custGeom>
              <a:rect b="b" l="l" r="r" t="t"/>
              <a:pathLst>
                <a:path extrusionOk="0" h="36339" w="22063">
                  <a:moveTo>
                    <a:pt x="22063" y="1"/>
                  </a:moveTo>
                  <a:lnTo>
                    <a:pt x="22063" y="1"/>
                  </a:lnTo>
                  <a:cubicBezTo>
                    <a:pt x="21717" y="84"/>
                    <a:pt x="21360" y="156"/>
                    <a:pt x="21015" y="239"/>
                  </a:cubicBezTo>
                  <a:lnTo>
                    <a:pt x="0" y="35303"/>
                  </a:lnTo>
                  <a:lnTo>
                    <a:pt x="274" y="36339"/>
                  </a:lnTo>
                  <a:lnTo>
                    <a:pt x="2206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6"/>
            <p:cNvSpPr/>
            <p:nvPr/>
          </p:nvSpPr>
          <p:spPr>
            <a:xfrm>
              <a:off x="21189850" y="10462125"/>
              <a:ext cx="763500" cy="1255850"/>
            </a:xfrm>
            <a:custGeom>
              <a:rect b="b" l="l" r="r" t="t"/>
              <a:pathLst>
                <a:path extrusionOk="0" h="50234" w="30540">
                  <a:moveTo>
                    <a:pt x="29873" y="1"/>
                  </a:moveTo>
                  <a:lnTo>
                    <a:pt x="0" y="49816"/>
                  </a:lnTo>
                  <a:cubicBezTo>
                    <a:pt x="202" y="49947"/>
                    <a:pt x="429" y="50090"/>
                    <a:pt x="643" y="50233"/>
                  </a:cubicBezTo>
                  <a:lnTo>
                    <a:pt x="30540" y="382"/>
                  </a:lnTo>
                  <a:cubicBezTo>
                    <a:pt x="30313" y="251"/>
                    <a:pt x="30087" y="132"/>
                    <a:pt x="2987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6"/>
            <p:cNvSpPr/>
            <p:nvPr/>
          </p:nvSpPr>
          <p:spPr>
            <a:xfrm>
              <a:off x="20901400" y="10376700"/>
              <a:ext cx="601000" cy="987650"/>
            </a:xfrm>
            <a:custGeom>
              <a:rect b="b" l="l" r="r" t="t"/>
              <a:pathLst>
                <a:path extrusionOk="0" h="39506" w="24040">
                  <a:moveTo>
                    <a:pt x="24040" y="1"/>
                  </a:moveTo>
                  <a:lnTo>
                    <a:pt x="24040" y="1"/>
                  </a:lnTo>
                  <a:cubicBezTo>
                    <a:pt x="23706" y="36"/>
                    <a:pt x="23397" y="84"/>
                    <a:pt x="23075" y="120"/>
                  </a:cubicBezTo>
                  <a:lnTo>
                    <a:pt x="1" y="38601"/>
                  </a:lnTo>
                  <a:cubicBezTo>
                    <a:pt x="108" y="38910"/>
                    <a:pt x="227" y="39208"/>
                    <a:pt x="346" y="39505"/>
                  </a:cubicBezTo>
                  <a:lnTo>
                    <a:pt x="240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6"/>
            <p:cNvSpPr/>
            <p:nvPr/>
          </p:nvSpPr>
          <p:spPr>
            <a:xfrm>
              <a:off x="20864200" y="10499325"/>
              <a:ext cx="310775" cy="518250"/>
            </a:xfrm>
            <a:custGeom>
              <a:rect b="b" l="l" r="r" t="t"/>
              <a:pathLst>
                <a:path extrusionOk="0" h="20730" w="12431">
                  <a:moveTo>
                    <a:pt x="12431" y="1"/>
                  </a:moveTo>
                  <a:cubicBezTo>
                    <a:pt x="11883" y="370"/>
                    <a:pt x="11347" y="775"/>
                    <a:pt x="10823" y="1192"/>
                  </a:cubicBezTo>
                  <a:lnTo>
                    <a:pt x="298" y="18765"/>
                  </a:lnTo>
                  <a:cubicBezTo>
                    <a:pt x="179" y="19420"/>
                    <a:pt x="72" y="20075"/>
                    <a:pt x="1" y="20730"/>
                  </a:cubicBezTo>
                  <a:lnTo>
                    <a:pt x="1243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6"/>
            <p:cNvSpPr/>
            <p:nvPr/>
          </p:nvSpPr>
          <p:spPr>
            <a:xfrm>
              <a:off x="20927600" y="10372250"/>
              <a:ext cx="641475" cy="1052825"/>
            </a:xfrm>
            <a:custGeom>
              <a:rect b="b" l="l" r="r" t="t"/>
              <a:pathLst>
                <a:path extrusionOk="0" h="42113" w="25659">
                  <a:moveTo>
                    <a:pt x="25659" y="0"/>
                  </a:moveTo>
                  <a:cubicBezTo>
                    <a:pt x="25361" y="0"/>
                    <a:pt x="25040" y="24"/>
                    <a:pt x="24742" y="36"/>
                  </a:cubicBezTo>
                  <a:lnTo>
                    <a:pt x="1" y="41291"/>
                  </a:lnTo>
                  <a:cubicBezTo>
                    <a:pt x="132" y="41577"/>
                    <a:pt x="263" y="41838"/>
                    <a:pt x="394" y="42112"/>
                  </a:cubicBezTo>
                  <a:lnTo>
                    <a:pt x="2565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6"/>
            <p:cNvSpPr/>
            <p:nvPr/>
          </p:nvSpPr>
          <p:spPr>
            <a:xfrm>
              <a:off x="21103225" y="10416300"/>
              <a:ext cx="752200" cy="1237075"/>
            </a:xfrm>
            <a:custGeom>
              <a:rect b="b" l="l" r="r" t="t"/>
              <a:pathLst>
                <a:path extrusionOk="0" h="49483" w="30088">
                  <a:moveTo>
                    <a:pt x="29373" y="0"/>
                  </a:moveTo>
                  <a:lnTo>
                    <a:pt x="0" y="48982"/>
                  </a:lnTo>
                  <a:cubicBezTo>
                    <a:pt x="191" y="49161"/>
                    <a:pt x="381" y="49328"/>
                    <a:pt x="572" y="49482"/>
                  </a:cubicBezTo>
                  <a:lnTo>
                    <a:pt x="30087" y="286"/>
                  </a:lnTo>
                  <a:cubicBezTo>
                    <a:pt x="29849" y="191"/>
                    <a:pt x="29611" y="95"/>
                    <a:pt x="293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6"/>
            <p:cNvSpPr/>
            <p:nvPr/>
          </p:nvSpPr>
          <p:spPr>
            <a:xfrm>
              <a:off x="21145500" y="10437425"/>
              <a:ext cx="759925" cy="1249875"/>
            </a:xfrm>
            <a:custGeom>
              <a:rect b="b" l="l" r="r" t="t"/>
              <a:pathLst>
                <a:path extrusionOk="0" h="49995" w="30397">
                  <a:moveTo>
                    <a:pt x="29694" y="0"/>
                  </a:moveTo>
                  <a:lnTo>
                    <a:pt x="0" y="49530"/>
                  </a:lnTo>
                  <a:cubicBezTo>
                    <a:pt x="214" y="49685"/>
                    <a:pt x="417" y="49852"/>
                    <a:pt x="607" y="49995"/>
                  </a:cubicBezTo>
                  <a:lnTo>
                    <a:pt x="30397" y="334"/>
                  </a:lnTo>
                  <a:cubicBezTo>
                    <a:pt x="30170" y="215"/>
                    <a:pt x="29932" y="108"/>
                    <a:pt x="296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6"/>
            <p:cNvSpPr/>
            <p:nvPr/>
          </p:nvSpPr>
          <p:spPr>
            <a:xfrm>
              <a:off x="21063050" y="10399325"/>
              <a:ext cx="740275" cy="1216850"/>
            </a:xfrm>
            <a:custGeom>
              <a:rect b="b" l="l" r="r" t="t"/>
              <a:pathLst>
                <a:path extrusionOk="0" h="48674" w="29611">
                  <a:moveTo>
                    <a:pt x="28849" y="0"/>
                  </a:moveTo>
                  <a:lnTo>
                    <a:pt x="0" y="48114"/>
                  </a:lnTo>
                  <a:cubicBezTo>
                    <a:pt x="179" y="48304"/>
                    <a:pt x="369" y="48495"/>
                    <a:pt x="548" y="48673"/>
                  </a:cubicBezTo>
                  <a:lnTo>
                    <a:pt x="29611" y="215"/>
                  </a:lnTo>
                  <a:lnTo>
                    <a:pt x="288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6"/>
            <p:cNvSpPr/>
            <p:nvPr/>
          </p:nvSpPr>
          <p:spPr>
            <a:xfrm>
              <a:off x="20989525" y="10377000"/>
              <a:ext cx="701900" cy="1152550"/>
            </a:xfrm>
            <a:custGeom>
              <a:rect b="b" l="l" r="r" t="t"/>
              <a:pathLst>
                <a:path extrusionOk="0" h="46102" w="28076">
                  <a:moveTo>
                    <a:pt x="27242" y="1"/>
                  </a:moveTo>
                  <a:lnTo>
                    <a:pt x="0" y="45423"/>
                  </a:lnTo>
                  <a:cubicBezTo>
                    <a:pt x="167" y="45637"/>
                    <a:pt x="322" y="45875"/>
                    <a:pt x="476" y="46101"/>
                  </a:cubicBezTo>
                  <a:lnTo>
                    <a:pt x="28075" y="96"/>
                  </a:lnTo>
                  <a:cubicBezTo>
                    <a:pt x="27801" y="48"/>
                    <a:pt x="27527" y="24"/>
                    <a:pt x="2724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6"/>
            <p:cNvSpPr/>
            <p:nvPr/>
          </p:nvSpPr>
          <p:spPr>
            <a:xfrm>
              <a:off x="21024650" y="10385325"/>
              <a:ext cx="723325" cy="1189175"/>
            </a:xfrm>
            <a:custGeom>
              <a:rect b="b" l="l" r="r" t="t"/>
              <a:pathLst>
                <a:path extrusionOk="0" h="47567" w="28933">
                  <a:moveTo>
                    <a:pt x="28135" y="1"/>
                  </a:moveTo>
                  <a:lnTo>
                    <a:pt x="0" y="46959"/>
                  </a:lnTo>
                  <a:cubicBezTo>
                    <a:pt x="167" y="47173"/>
                    <a:pt x="345" y="47364"/>
                    <a:pt x="524" y="47566"/>
                  </a:cubicBezTo>
                  <a:lnTo>
                    <a:pt x="28932" y="179"/>
                  </a:lnTo>
                  <a:cubicBezTo>
                    <a:pt x="28658" y="120"/>
                    <a:pt x="28408" y="60"/>
                    <a:pt x="2813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6"/>
            <p:cNvSpPr/>
            <p:nvPr/>
          </p:nvSpPr>
          <p:spPr>
            <a:xfrm>
              <a:off x="20956775" y="10371950"/>
              <a:ext cx="675100" cy="1107900"/>
            </a:xfrm>
            <a:custGeom>
              <a:rect b="b" l="l" r="r" t="t"/>
              <a:pathLst>
                <a:path extrusionOk="0" h="44316" w="27004">
                  <a:moveTo>
                    <a:pt x="26135" y="0"/>
                  </a:moveTo>
                  <a:lnTo>
                    <a:pt x="0" y="43565"/>
                  </a:lnTo>
                  <a:cubicBezTo>
                    <a:pt x="155" y="43815"/>
                    <a:pt x="298" y="44077"/>
                    <a:pt x="453" y="44315"/>
                  </a:cubicBezTo>
                  <a:lnTo>
                    <a:pt x="27004" y="48"/>
                  </a:lnTo>
                  <a:cubicBezTo>
                    <a:pt x="26718" y="36"/>
                    <a:pt x="26420" y="24"/>
                    <a:pt x="2613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 name="Google Shape;314;p16"/>
          <p:cNvSpPr txBox="1"/>
          <p:nvPr>
            <p:ph type="title"/>
          </p:nvPr>
        </p:nvSpPr>
        <p:spPr>
          <a:xfrm>
            <a:off x="713100" y="2203650"/>
            <a:ext cx="1960200" cy="7362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15" name="Google Shape;315;p16"/>
          <p:cNvSpPr txBox="1"/>
          <p:nvPr>
            <p:ph idx="1" type="subTitle"/>
          </p:nvPr>
        </p:nvSpPr>
        <p:spPr>
          <a:xfrm>
            <a:off x="3174275" y="1624238"/>
            <a:ext cx="2658600" cy="401100"/>
          </a:xfrm>
          <a:prstGeom prst="rect">
            <a:avLst/>
          </a:prstGeom>
        </p:spPr>
        <p:txBody>
          <a:bodyPr anchorCtr="0" anchor="b" bIns="91425" lIns="91425" spcFirstLastPara="1" rIns="91425" wrap="square" tIns="91425">
            <a:noAutofit/>
          </a:bodyPr>
          <a:lstStyle>
            <a:lvl1pPr lvl="0">
              <a:spcBef>
                <a:spcPts val="0"/>
              </a:spcBef>
              <a:spcAft>
                <a:spcPts val="0"/>
              </a:spcAft>
              <a:buNone/>
              <a:defRPr sz="1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16" name="Google Shape;316;p16"/>
          <p:cNvSpPr txBox="1"/>
          <p:nvPr>
            <p:ph idx="2" type="subTitle"/>
          </p:nvPr>
        </p:nvSpPr>
        <p:spPr>
          <a:xfrm>
            <a:off x="3174275" y="188094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17" name="Google Shape;317;p16"/>
          <p:cNvSpPr txBox="1"/>
          <p:nvPr>
            <p:ph hasCustomPrompt="1" idx="3" type="title"/>
          </p:nvPr>
        </p:nvSpPr>
        <p:spPr>
          <a:xfrm>
            <a:off x="3170175" y="1051538"/>
            <a:ext cx="1098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18" name="Google Shape;318;p16"/>
          <p:cNvSpPr txBox="1"/>
          <p:nvPr>
            <p:ph idx="4" type="subTitle"/>
          </p:nvPr>
        </p:nvSpPr>
        <p:spPr>
          <a:xfrm>
            <a:off x="5989625" y="1624238"/>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9" name="Google Shape;319;p16"/>
          <p:cNvSpPr txBox="1"/>
          <p:nvPr>
            <p:ph idx="5" type="subTitle"/>
          </p:nvPr>
        </p:nvSpPr>
        <p:spPr>
          <a:xfrm>
            <a:off x="5989625" y="188094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20" name="Google Shape;320;p16"/>
          <p:cNvSpPr txBox="1"/>
          <p:nvPr>
            <p:ph hasCustomPrompt="1" idx="6" type="title"/>
          </p:nvPr>
        </p:nvSpPr>
        <p:spPr>
          <a:xfrm>
            <a:off x="5985525" y="1051538"/>
            <a:ext cx="1098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1" name="Google Shape;321;p16"/>
          <p:cNvSpPr txBox="1"/>
          <p:nvPr>
            <p:ph idx="7" type="subTitle"/>
          </p:nvPr>
        </p:nvSpPr>
        <p:spPr>
          <a:xfrm>
            <a:off x="3174275" y="3418888"/>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2" name="Google Shape;322;p16"/>
          <p:cNvSpPr txBox="1"/>
          <p:nvPr>
            <p:ph idx="8" type="subTitle"/>
          </p:nvPr>
        </p:nvSpPr>
        <p:spPr>
          <a:xfrm>
            <a:off x="3174275" y="367559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23" name="Google Shape;323;p16"/>
          <p:cNvSpPr txBox="1"/>
          <p:nvPr>
            <p:ph hasCustomPrompt="1" idx="9" type="title"/>
          </p:nvPr>
        </p:nvSpPr>
        <p:spPr>
          <a:xfrm>
            <a:off x="3170175" y="2846188"/>
            <a:ext cx="1098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324" name="Google Shape;324;p16"/>
          <p:cNvSpPr txBox="1"/>
          <p:nvPr>
            <p:ph idx="13" type="subTitle"/>
          </p:nvPr>
        </p:nvSpPr>
        <p:spPr>
          <a:xfrm>
            <a:off x="5989625" y="3418888"/>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25" name="Google Shape;325;p16"/>
          <p:cNvSpPr txBox="1"/>
          <p:nvPr>
            <p:ph idx="14" type="subTitle"/>
          </p:nvPr>
        </p:nvSpPr>
        <p:spPr>
          <a:xfrm>
            <a:off x="5989625" y="367559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26" name="Google Shape;326;p16"/>
          <p:cNvSpPr txBox="1"/>
          <p:nvPr>
            <p:ph hasCustomPrompt="1" idx="15" type="title"/>
          </p:nvPr>
        </p:nvSpPr>
        <p:spPr>
          <a:xfrm>
            <a:off x="5985525" y="2846188"/>
            <a:ext cx="10980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b="1"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grpSp>
        <p:nvGrpSpPr>
          <p:cNvPr id="327" name="Google Shape;327;p16"/>
          <p:cNvGrpSpPr/>
          <p:nvPr/>
        </p:nvGrpSpPr>
        <p:grpSpPr>
          <a:xfrm flipH="1">
            <a:off x="215314" y="-6"/>
            <a:ext cx="1139277" cy="931610"/>
            <a:chOff x="6636683" y="3498162"/>
            <a:chExt cx="1409124" cy="1154412"/>
          </a:xfrm>
        </p:grpSpPr>
        <p:sp>
          <p:nvSpPr>
            <p:cNvPr id="328" name="Google Shape;328;p16"/>
            <p:cNvSpPr/>
            <p:nvPr/>
          </p:nvSpPr>
          <p:spPr>
            <a:xfrm>
              <a:off x="6636683" y="3498162"/>
              <a:ext cx="1064762" cy="1154412"/>
            </a:xfrm>
            <a:custGeom>
              <a:rect b="b" l="l" r="r" t="t"/>
              <a:pathLst>
                <a:path extrusionOk="0" h="36081" w="33279">
                  <a:moveTo>
                    <a:pt x="6370" y="0"/>
                  </a:moveTo>
                  <a:cubicBezTo>
                    <a:pt x="1346" y="6382"/>
                    <a:pt x="1" y="15312"/>
                    <a:pt x="3680" y="23205"/>
                  </a:cubicBezTo>
                  <a:cubicBezTo>
                    <a:pt x="7454" y="31317"/>
                    <a:pt x="15496" y="36080"/>
                    <a:pt x="23889" y="36080"/>
                  </a:cubicBezTo>
                  <a:cubicBezTo>
                    <a:pt x="27038" y="36080"/>
                    <a:pt x="30237" y="35409"/>
                    <a:pt x="33279" y="33993"/>
                  </a:cubicBezTo>
                  <a:lnTo>
                    <a:pt x="31814" y="30837"/>
                  </a:lnTo>
                  <a:cubicBezTo>
                    <a:pt x="29240" y="32037"/>
                    <a:pt x="26536" y="32604"/>
                    <a:pt x="23876" y="32604"/>
                  </a:cubicBezTo>
                  <a:cubicBezTo>
                    <a:pt x="16792" y="32604"/>
                    <a:pt x="10017" y="28579"/>
                    <a:pt x="6823" y="21741"/>
                  </a:cubicBezTo>
                  <a:cubicBezTo>
                    <a:pt x="3275" y="14157"/>
                    <a:pt x="5263" y="5406"/>
                    <a:pt x="11097"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6"/>
            <p:cNvSpPr/>
            <p:nvPr/>
          </p:nvSpPr>
          <p:spPr>
            <a:xfrm>
              <a:off x="7808852" y="3498162"/>
              <a:ext cx="236955" cy="187811"/>
            </a:xfrm>
            <a:custGeom>
              <a:rect b="b" l="l" r="r" t="t"/>
              <a:pathLst>
                <a:path extrusionOk="0" h="5870" w="7406">
                  <a:moveTo>
                    <a:pt x="0" y="0"/>
                  </a:moveTo>
                  <a:cubicBezTo>
                    <a:pt x="1738" y="1619"/>
                    <a:pt x="3203" y="3584"/>
                    <a:pt x="4251" y="5870"/>
                  </a:cubicBezTo>
                  <a:lnTo>
                    <a:pt x="7406" y="4394"/>
                  </a:lnTo>
                  <a:cubicBezTo>
                    <a:pt x="6656" y="2798"/>
                    <a:pt x="5751" y="1322"/>
                    <a:pt x="4715"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330" name="Shape 330"/>
        <p:cNvGrpSpPr/>
        <p:nvPr/>
      </p:nvGrpSpPr>
      <p:grpSpPr>
        <a:xfrm>
          <a:off x="0" y="0"/>
          <a:ext cx="0" cy="0"/>
          <a:chOff x="0" y="0"/>
          <a:chExt cx="0" cy="0"/>
        </a:xfrm>
      </p:grpSpPr>
      <p:sp>
        <p:nvSpPr>
          <p:cNvPr id="331" name="Google Shape;331;p17"/>
          <p:cNvSpPr txBox="1"/>
          <p:nvPr>
            <p:ph type="title"/>
          </p:nvPr>
        </p:nvSpPr>
        <p:spPr>
          <a:xfrm>
            <a:off x="4060825" y="445025"/>
            <a:ext cx="3393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32" name="Google Shape;332;p17"/>
          <p:cNvSpPr txBox="1"/>
          <p:nvPr>
            <p:ph idx="1" type="subTitle"/>
          </p:nvPr>
        </p:nvSpPr>
        <p:spPr>
          <a:xfrm>
            <a:off x="4555525" y="1414138"/>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latin typeface="Open Sans"/>
                <a:ea typeface="Open Sans"/>
                <a:cs typeface="Open Sans"/>
                <a:sym typeface="Open Sans"/>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33" name="Google Shape;333;p17"/>
          <p:cNvSpPr txBox="1"/>
          <p:nvPr>
            <p:ph idx="2" type="subTitle"/>
          </p:nvPr>
        </p:nvSpPr>
        <p:spPr>
          <a:xfrm>
            <a:off x="4555525" y="167084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34" name="Google Shape;334;p17"/>
          <p:cNvSpPr txBox="1"/>
          <p:nvPr>
            <p:ph idx="3" type="subTitle"/>
          </p:nvPr>
        </p:nvSpPr>
        <p:spPr>
          <a:xfrm>
            <a:off x="4555525" y="2566188"/>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latin typeface="Open Sans"/>
                <a:ea typeface="Open Sans"/>
                <a:cs typeface="Open Sans"/>
                <a:sym typeface="Open Sans"/>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35" name="Google Shape;335;p17"/>
          <p:cNvSpPr txBox="1"/>
          <p:nvPr>
            <p:ph idx="4" type="subTitle"/>
          </p:nvPr>
        </p:nvSpPr>
        <p:spPr>
          <a:xfrm>
            <a:off x="4555525" y="282289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36" name="Google Shape;336;p17"/>
          <p:cNvSpPr txBox="1"/>
          <p:nvPr>
            <p:ph idx="5" type="subTitle"/>
          </p:nvPr>
        </p:nvSpPr>
        <p:spPr>
          <a:xfrm>
            <a:off x="4555525" y="3718213"/>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400">
                <a:latin typeface="Open Sans"/>
                <a:ea typeface="Open Sans"/>
                <a:cs typeface="Open Sans"/>
                <a:sym typeface="Open Sans"/>
              </a:defRPr>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37" name="Google Shape;337;p17"/>
          <p:cNvSpPr txBox="1"/>
          <p:nvPr>
            <p:ph idx="6" type="subTitle"/>
          </p:nvPr>
        </p:nvSpPr>
        <p:spPr>
          <a:xfrm>
            <a:off x="4555525" y="3974915"/>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338" name="Shape 338"/>
        <p:cNvGrpSpPr/>
        <p:nvPr/>
      </p:nvGrpSpPr>
      <p:grpSpPr>
        <a:xfrm>
          <a:off x="0" y="0"/>
          <a:ext cx="0" cy="0"/>
          <a:chOff x="0" y="0"/>
          <a:chExt cx="0" cy="0"/>
        </a:xfrm>
      </p:grpSpPr>
      <p:sp>
        <p:nvSpPr>
          <p:cNvPr id="339" name="Google Shape;339;p18"/>
          <p:cNvSpPr/>
          <p:nvPr/>
        </p:nvSpPr>
        <p:spPr>
          <a:xfrm>
            <a:off x="7808633" y="0"/>
            <a:ext cx="1117487" cy="975902"/>
          </a:xfrm>
          <a:custGeom>
            <a:rect b="b" l="l" r="r" t="t"/>
            <a:pathLst>
              <a:path extrusionOk="0" h="77963" w="89274">
                <a:moveTo>
                  <a:pt x="13514" y="1"/>
                </a:moveTo>
                <a:cubicBezTo>
                  <a:pt x="0" y="19325"/>
                  <a:pt x="1882" y="46161"/>
                  <a:pt x="19146" y="63425"/>
                </a:cubicBezTo>
                <a:cubicBezTo>
                  <a:pt x="28825" y="73117"/>
                  <a:pt x="41518" y="77963"/>
                  <a:pt x="54210" y="77963"/>
                </a:cubicBezTo>
                <a:cubicBezTo>
                  <a:pt x="66902" y="77963"/>
                  <a:pt x="79594" y="73117"/>
                  <a:pt x="89274" y="63425"/>
                </a:cubicBezTo>
                <a:lnTo>
                  <a:pt x="25837" y="1"/>
                </a:lnTo>
                <a:close/>
              </a:path>
            </a:pathLst>
          </a:custGeom>
          <a:gradFill>
            <a:gsLst>
              <a:gs pos="0">
                <a:schemeClr val="accent3"/>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8"/>
          <p:cNvSpPr/>
          <p:nvPr/>
        </p:nvSpPr>
        <p:spPr>
          <a:xfrm>
            <a:off x="7662872" y="150"/>
            <a:ext cx="1362204" cy="1115434"/>
          </a:xfrm>
          <a:custGeom>
            <a:rect b="b" l="l" r="r" t="t"/>
            <a:pathLst>
              <a:path extrusionOk="0" h="89110" w="108824">
                <a:moveTo>
                  <a:pt x="12085" y="1"/>
                </a:moveTo>
                <a:cubicBezTo>
                  <a:pt x="0" y="22944"/>
                  <a:pt x="3584" y="52055"/>
                  <a:pt x="22872" y="71331"/>
                </a:cubicBezTo>
                <a:cubicBezTo>
                  <a:pt x="34719" y="83184"/>
                  <a:pt x="50283" y="89110"/>
                  <a:pt x="65848" y="89110"/>
                </a:cubicBezTo>
                <a:cubicBezTo>
                  <a:pt x="81412" y="89110"/>
                  <a:pt x="96977" y="83184"/>
                  <a:pt x="108823" y="71331"/>
                </a:cubicBezTo>
                <a:lnTo>
                  <a:pt x="107061" y="69569"/>
                </a:lnTo>
                <a:cubicBezTo>
                  <a:pt x="95697" y="80933"/>
                  <a:pt x="80769" y="86615"/>
                  <a:pt x="65842" y="86615"/>
                </a:cubicBezTo>
                <a:cubicBezTo>
                  <a:pt x="50914" y="86615"/>
                  <a:pt x="35987" y="80933"/>
                  <a:pt x="24622" y="69569"/>
                </a:cubicBezTo>
                <a:cubicBezTo>
                  <a:pt x="5810" y="50757"/>
                  <a:pt x="2572" y="22170"/>
                  <a:pt x="149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 name="Google Shape;341;p18"/>
          <p:cNvGrpSpPr/>
          <p:nvPr/>
        </p:nvGrpSpPr>
        <p:grpSpPr>
          <a:xfrm>
            <a:off x="8137976" y="4751"/>
            <a:ext cx="683573" cy="684845"/>
            <a:chOff x="5609325" y="14722475"/>
            <a:chExt cx="1181425" cy="1183625"/>
          </a:xfrm>
        </p:grpSpPr>
        <p:sp>
          <p:nvSpPr>
            <p:cNvPr id="342" name="Google Shape;342;p18"/>
            <p:cNvSpPr/>
            <p:nvPr/>
          </p:nvSpPr>
          <p:spPr>
            <a:xfrm>
              <a:off x="6078125" y="14732300"/>
              <a:ext cx="301850" cy="1150150"/>
            </a:xfrm>
            <a:custGeom>
              <a:rect b="b" l="l" r="r" t="t"/>
              <a:pathLst>
                <a:path extrusionOk="0" h="46006" w="12074">
                  <a:moveTo>
                    <a:pt x="608" y="0"/>
                  </a:moveTo>
                  <a:cubicBezTo>
                    <a:pt x="405" y="48"/>
                    <a:pt x="215" y="72"/>
                    <a:pt x="1" y="119"/>
                  </a:cubicBezTo>
                  <a:lnTo>
                    <a:pt x="11478" y="46006"/>
                  </a:lnTo>
                  <a:cubicBezTo>
                    <a:pt x="11669" y="45947"/>
                    <a:pt x="11883" y="45887"/>
                    <a:pt x="12074" y="45827"/>
                  </a:cubicBezTo>
                  <a:lnTo>
                    <a:pt x="60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8"/>
            <p:cNvSpPr/>
            <p:nvPr/>
          </p:nvSpPr>
          <p:spPr>
            <a:xfrm>
              <a:off x="6305550" y="14732300"/>
              <a:ext cx="275050" cy="1045675"/>
            </a:xfrm>
            <a:custGeom>
              <a:rect b="b" l="l" r="r" t="t"/>
              <a:pathLst>
                <a:path extrusionOk="0" h="41827" w="11002">
                  <a:moveTo>
                    <a:pt x="0" y="0"/>
                  </a:moveTo>
                  <a:lnTo>
                    <a:pt x="10466" y="41827"/>
                  </a:lnTo>
                  <a:cubicBezTo>
                    <a:pt x="10644" y="41672"/>
                    <a:pt x="10823" y="41541"/>
                    <a:pt x="11001" y="41386"/>
                  </a:cubicBezTo>
                  <a:lnTo>
                    <a:pt x="667" y="131"/>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8"/>
            <p:cNvSpPr/>
            <p:nvPr/>
          </p:nvSpPr>
          <p:spPr>
            <a:xfrm>
              <a:off x="6354350" y="14743025"/>
              <a:ext cx="263450" cy="1002525"/>
            </a:xfrm>
            <a:custGeom>
              <a:rect b="b" l="l" r="r" t="t"/>
              <a:pathLst>
                <a:path extrusionOk="0" h="40101" w="10538">
                  <a:moveTo>
                    <a:pt x="1" y="0"/>
                  </a:moveTo>
                  <a:lnTo>
                    <a:pt x="10014" y="40100"/>
                  </a:lnTo>
                  <a:cubicBezTo>
                    <a:pt x="10192" y="39934"/>
                    <a:pt x="10359" y="39767"/>
                    <a:pt x="10538" y="39612"/>
                  </a:cubicBezTo>
                  <a:lnTo>
                    <a:pt x="679" y="202"/>
                  </a:lnTo>
                  <a:cubicBezTo>
                    <a:pt x="453" y="119"/>
                    <a:pt x="215" y="60"/>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8"/>
            <p:cNvSpPr/>
            <p:nvPr/>
          </p:nvSpPr>
          <p:spPr>
            <a:xfrm>
              <a:off x="6121300" y="14725750"/>
              <a:ext cx="300350" cy="1142425"/>
            </a:xfrm>
            <a:custGeom>
              <a:rect b="b" l="l" r="r" t="t"/>
              <a:pathLst>
                <a:path extrusionOk="0" h="45697" w="12014">
                  <a:moveTo>
                    <a:pt x="631" y="0"/>
                  </a:moveTo>
                  <a:cubicBezTo>
                    <a:pt x="417" y="12"/>
                    <a:pt x="214" y="36"/>
                    <a:pt x="0" y="72"/>
                  </a:cubicBezTo>
                  <a:lnTo>
                    <a:pt x="11430" y="45697"/>
                  </a:lnTo>
                  <a:lnTo>
                    <a:pt x="12013" y="45482"/>
                  </a:lnTo>
                  <a:lnTo>
                    <a:pt x="631"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8"/>
            <p:cNvSpPr/>
            <p:nvPr/>
          </p:nvSpPr>
          <p:spPr>
            <a:xfrm>
              <a:off x="6165925" y="14722475"/>
              <a:ext cx="296500" cy="1128725"/>
            </a:xfrm>
            <a:custGeom>
              <a:rect b="b" l="l" r="r" t="t"/>
              <a:pathLst>
                <a:path extrusionOk="0" h="45149" w="11860">
                  <a:moveTo>
                    <a:pt x="644" y="1"/>
                  </a:moveTo>
                  <a:cubicBezTo>
                    <a:pt x="430" y="1"/>
                    <a:pt x="227" y="24"/>
                    <a:pt x="1" y="36"/>
                  </a:cubicBezTo>
                  <a:lnTo>
                    <a:pt x="11300" y="45149"/>
                  </a:lnTo>
                  <a:cubicBezTo>
                    <a:pt x="11491" y="45054"/>
                    <a:pt x="11681" y="44946"/>
                    <a:pt x="11860" y="44863"/>
                  </a:cubicBezTo>
                  <a:lnTo>
                    <a:pt x="644"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8"/>
            <p:cNvSpPr/>
            <p:nvPr/>
          </p:nvSpPr>
          <p:spPr>
            <a:xfrm>
              <a:off x="6212075" y="14722775"/>
              <a:ext cx="291125" cy="1107600"/>
            </a:xfrm>
            <a:custGeom>
              <a:rect b="b" l="l" r="r" t="t"/>
              <a:pathLst>
                <a:path extrusionOk="0" h="44304" w="11645">
                  <a:moveTo>
                    <a:pt x="0" y="0"/>
                  </a:moveTo>
                  <a:lnTo>
                    <a:pt x="11073" y="44303"/>
                  </a:lnTo>
                  <a:cubicBezTo>
                    <a:pt x="11264" y="44196"/>
                    <a:pt x="11442" y="44089"/>
                    <a:pt x="11645" y="43970"/>
                  </a:cubicBezTo>
                  <a:lnTo>
                    <a:pt x="643" y="12"/>
                  </a:lnTo>
                  <a:cubicBezTo>
                    <a:pt x="429" y="0"/>
                    <a:pt x="203" y="0"/>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8"/>
            <p:cNvSpPr/>
            <p:nvPr/>
          </p:nvSpPr>
          <p:spPr>
            <a:xfrm>
              <a:off x="6258500" y="14725150"/>
              <a:ext cx="284000" cy="1081125"/>
            </a:xfrm>
            <a:custGeom>
              <a:rect b="b" l="l" r="r" t="t"/>
              <a:pathLst>
                <a:path extrusionOk="0" h="43245" w="11360">
                  <a:moveTo>
                    <a:pt x="1" y="1"/>
                  </a:moveTo>
                  <a:lnTo>
                    <a:pt x="10812" y="43244"/>
                  </a:lnTo>
                  <a:cubicBezTo>
                    <a:pt x="10990" y="43125"/>
                    <a:pt x="11181" y="42982"/>
                    <a:pt x="11359" y="42851"/>
                  </a:cubicBezTo>
                  <a:lnTo>
                    <a:pt x="656" y="84"/>
                  </a:lnTo>
                  <a:cubicBezTo>
                    <a:pt x="441" y="48"/>
                    <a:pt x="215" y="24"/>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8"/>
            <p:cNvSpPr/>
            <p:nvPr/>
          </p:nvSpPr>
          <p:spPr>
            <a:xfrm>
              <a:off x="6621350" y="14899875"/>
              <a:ext cx="154200" cy="581950"/>
            </a:xfrm>
            <a:custGeom>
              <a:rect b="b" l="l" r="r" t="t"/>
              <a:pathLst>
                <a:path extrusionOk="0" h="23278" w="6168">
                  <a:moveTo>
                    <a:pt x="1" y="1"/>
                  </a:moveTo>
                  <a:lnTo>
                    <a:pt x="5835" y="23277"/>
                  </a:lnTo>
                  <a:cubicBezTo>
                    <a:pt x="5954" y="22861"/>
                    <a:pt x="6061" y="22444"/>
                    <a:pt x="6168" y="22027"/>
                  </a:cubicBezTo>
                  <a:lnTo>
                    <a:pt x="882" y="929"/>
                  </a:lnTo>
                  <a:cubicBezTo>
                    <a:pt x="596" y="608"/>
                    <a:pt x="298" y="298"/>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8"/>
            <p:cNvSpPr/>
            <p:nvPr/>
          </p:nvSpPr>
          <p:spPr>
            <a:xfrm>
              <a:off x="6403475" y="14758800"/>
              <a:ext cx="250050" cy="949525"/>
            </a:xfrm>
            <a:custGeom>
              <a:rect b="b" l="l" r="r" t="t"/>
              <a:pathLst>
                <a:path extrusionOk="0" h="37981" w="10002">
                  <a:moveTo>
                    <a:pt x="0" y="0"/>
                  </a:moveTo>
                  <a:lnTo>
                    <a:pt x="9501" y="37981"/>
                  </a:lnTo>
                  <a:lnTo>
                    <a:pt x="10001" y="37398"/>
                  </a:lnTo>
                  <a:lnTo>
                    <a:pt x="715" y="262"/>
                  </a:ln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8"/>
            <p:cNvSpPr/>
            <p:nvPr/>
          </p:nvSpPr>
          <p:spPr>
            <a:xfrm>
              <a:off x="6563000" y="14847200"/>
              <a:ext cx="187250" cy="708150"/>
            </a:xfrm>
            <a:custGeom>
              <a:rect b="b" l="l" r="r" t="t"/>
              <a:pathLst>
                <a:path extrusionOk="0" h="28326" w="7490">
                  <a:moveTo>
                    <a:pt x="1" y="0"/>
                  </a:moveTo>
                  <a:lnTo>
                    <a:pt x="7085" y="28325"/>
                  </a:lnTo>
                  <a:cubicBezTo>
                    <a:pt x="7216" y="28016"/>
                    <a:pt x="7371" y="27682"/>
                    <a:pt x="7490" y="27373"/>
                  </a:cubicBezTo>
                  <a:lnTo>
                    <a:pt x="799" y="655"/>
                  </a:lnTo>
                  <a:cubicBezTo>
                    <a:pt x="537" y="441"/>
                    <a:pt x="263" y="215"/>
                    <a:pt x="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8"/>
            <p:cNvSpPr/>
            <p:nvPr/>
          </p:nvSpPr>
          <p:spPr>
            <a:xfrm>
              <a:off x="6686825" y="14979350"/>
              <a:ext cx="103925" cy="401275"/>
            </a:xfrm>
            <a:custGeom>
              <a:rect b="b" l="l" r="r" t="t"/>
              <a:pathLst>
                <a:path extrusionOk="0" h="16051" w="4157">
                  <a:moveTo>
                    <a:pt x="1" y="1"/>
                  </a:moveTo>
                  <a:lnTo>
                    <a:pt x="4025" y="16050"/>
                  </a:lnTo>
                  <a:cubicBezTo>
                    <a:pt x="4097" y="15372"/>
                    <a:pt x="4144" y="14705"/>
                    <a:pt x="4156" y="14038"/>
                  </a:cubicBezTo>
                  <a:lnTo>
                    <a:pt x="1072" y="1703"/>
                  </a:lnTo>
                  <a:cubicBezTo>
                    <a:pt x="751" y="1120"/>
                    <a:pt x="394" y="548"/>
                    <a:pt x="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8"/>
            <p:cNvSpPr/>
            <p:nvPr/>
          </p:nvSpPr>
          <p:spPr>
            <a:xfrm>
              <a:off x="6507650" y="14809400"/>
              <a:ext cx="212850" cy="805775"/>
            </a:xfrm>
            <a:custGeom>
              <a:rect b="b" l="l" r="r" t="t"/>
              <a:pathLst>
                <a:path extrusionOk="0" h="32231" w="8514">
                  <a:moveTo>
                    <a:pt x="0" y="0"/>
                  </a:moveTo>
                  <a:lnTo>
                    <a:pt x="8061" y="32230"/>
                  </a:lnTo>
                  <a:cubicBezTo>
                    <a:pt x="8216" y="31968"/>
                    <a:pt x="8359" y="31718"/>
                    <a:pt x="8513" y="31444"/>
                  </a:cubicBezTo>
                  <a:lnTo>
                    <a:pt x="750" y="476"/>
                  </a:lnTo>
                  <a:cubicBezTo>
                    <a:pt x="500" y="310"/>
                    <a:pt x="250" y="143"/>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8"/>
            <p:cNvSpPr/>
            <p:nvPr/>
          </p:nvSpPr>
          <p:spPr>
            <a:xfrm>
              <a:off x="6454675" y="14780225"/>
              <a:ext cx="233375" cy="884950"/>
            </a:xfrm>
            <a:custGeom>
              <a:rect b="b" l="l" r="r" t="t"/>
              <a:pathLst>
                <a:path extrusionOk="0" h="35398" w="9335">
                  <a:moveTo>
                    <a:pt x="0" y="0"/>
                  </a:moveTo>
                  <a:lnTo>
                    <a:pt x="8858" y="35398"/>
                  </a:lnTo>
                  <a:cubicBezTo>
                    <a:pt x="9025" y="35171"/>
                    <a:pt x="9168" y="34945"/>
                    <a:pt x="9335" y="34731"/>
                  </a:cubicBezTo>
                  <a:lnTo>
                    <a:pt x="726" y="357"/>
                  </a:lnTo>
                  <a:cubicBezTo>
                    <a:pt x="488" y="238"/>
                    <a:pt x="238" y="119"/>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8"/>
            <p:cNvSpPr/>
            <p:nvPr/>
          </p:nvSpPr>
          <p:spPr>
            <a:xfrm>
              <a:off x="5659625" y="15050200"/>
              <a:ext cx="197075" cy="746550"/>
            </a:xfrm>
            <a:custGeom>
              <a:rect b="b" l="l" r="r" t="t"/>
              <a:pathLst>
                <a:path extrusionOk="0" h="29862" w="7883">
                  <a:moveTo>
                    <a:pt x="417" y="0"/>
                  </a:moveTo>
                  <a:cubicBezTo>
                    <a:pt x="262" y="298"/>
                    <a:pt x="131" y="572"/>
                    <a:pt x="0" y="869"/>
                  </a:cubicBezTo>
                  <a:lnTo>
                    <a:pt x="7097" y="29266"/>
                  </a:lnTo>
                  <a:cubicBezTo>
                    <a:pt x="7347" y="29480"/>
                    <a:pt x="7620" y="29671"/>
                    <a:pt x="7882" y="29861"/>
                  </a:cubicBezTo>
                  <a:lnTo>
                    <a:pt x="417"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8"/>
            <p:cNvSpPr/>
            <p:nvPr/>
          </p:nvSpPr>
          <p:spPr>
            <a:xfrm>
              <a:off x="5632825" y="15116875"/>
              <a:ext cx="167025" cy="633125"/>
            </a:xfrm>
            <a:custGeom>
              <a:rect b="b" l="l" r="r" t="t"/>
              <a:pathLst>
                <a:path extrusionOk="0" h="25325" w="6681">
                  <a:moveTo>
                    <a:pt x="358" y="0"/>
                  </a:moveTo>
                  <a:cubicBezTo>
                    <a:pt x="227" y="381"/>
                    <a:pt x="108" y="750"/>
                    <a:pt x="1" y="1119"/>
                  </a:cubicBezTo>
                  <a:lnTo>
                    <a:pt x="5835" y="24515"/>
                  </a:lnTo>
                  <a:lnTo>
                    <a:pt x="5942" y="24622"/>
                  </a:lnTo>
                  <a:cubicBezTo>
                    <a:pt x="6180" y="24860"/>
                    <a:pt x="6430" y="25099"/>
                    <a:pt x="6680" y="25325"/>
                  </a:cubicBezTo>
                  <a:lnTo>
                    <a:pt x="35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8"/>
            <p:cNvSpPr/>
            <p:nvPr/>
          </p:nvSpPr>
          <p:spPr>
            <a:xfrm>
              <a:off x="5689975" y="14994225"/>
              <a:ext cx="221200" cy="836750"/>
            </a:xfrm>
            <a:custGeom>
              <a:rect b="b" l="l" r="r" t="t"/>
              <a:pathLst>
                <a:path extrusionOk="0" h="33470" w="8848">
                  <a:moveTo>
                    <a:pt x="465" y="1"/>
                  </a:moveTo>
                  <a:cubicBezTo>
                    <a:pt x="299" y="239"/>
                    <a:pt x="156" y="489"/>
                    <a:pt x="1" y="727"/>
                  </a:cubicBezTo>
                  <a:lnTo>
                    <a:pt x="8097" y="33041"/>
                  </a:lnTo>
                  <a:cubicBezTo>
                    <a:pt x="8359" y="33195"/>
                    <a:pt x="8609" y="33338"/>
                    <a:pt x="8847" y="33469"/>
                  </a:cubicBezTo>
                  <a:lnTo>
                    <a:pt x="46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8"/>
            <p:cNvSpPr/>
            <p:nvPr/>
          </p:nvSpPr>
          <p:spPr>
            <a:xfrm>
              <a:off x="6034975" y="14742125"/>
              <a:ext cx="302150" cy="1151050"/>
            </a:xfrm>
            <a:custGeom>
              <a:rect b="b" l="l" r="r" t="t"/>
              <a:pathLst>
                <a:path extrusionOk="0" h="46042" w="12086">
                  <a:moveTo>
                    <a:pt x="596" y="0"/>
                  </a:moveTo>
                  <a:cubicBezTo>
                    <a:pt x="405" y="60"/>
                    <a:pt x="191" y="96"/>
                    <a:pt x="0" y="155"/>
                  </a:cubicBezTo>
                  <a:lnTo>
                    <a:pt x="11478" y="46042"/>
                  </a:lnTo>
                  <a:cubicBezTo>
                    <a:pt x="11680" y="45994"/>
                    <a:pt x="11883" y="45958"/>
                    <a:pt x="12085" y="45911"/>
                  </a:cubicBezTo>
                  <a:lnTo>
                    <a:pt x="5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8"/>
            <p:cNvSpPr/>
            <p:nvPr/>
          </p:nvSpPr>
          <p:spPr>
            <a:xfrm>
              <a:off x="5723625" y="14946900"/>
              <a:ext cx="239925" cy="909975"/>
            </a:xfrm>
            <a:custGeom>
              <a:rect b="b" l="l" r="r" t="t"/>
              <a:pathLst>
                <a:path extrusionOk="0" h="36399" w="9597">
                  <a:moveTo>
                    <a:pt x="488" y="1"/>
                  </a:moveTo>
                  <a:lnTo>
                    <a:pt x="0" y="632"/>
                  </a:lnTo>
                  <a:lnTo>
                    <a:pt x="8870" y="36065"/>
                  </a:lnTo>
                  <a:cubicBezTo>
                    <a:pt x="9109" y="36184"/>
                    <a:pt x="9347" y="36291"/>
                    <a:pt x="9597" y="36398"/>
                  </a:cubicBezTo>
                  <a:lnTo>
                    <a:pt x="48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8"/>
            <p:cNvSpPr/>
            <p:nvPr/>
          </p:nvSpPr>
          <p:spPr>
            <a:xfrm>
              <a:off x="5612000" y="15205875"/>
              <a:ext cx="125325" cy="477450"/>
            </a:xfrm>
            <a:custGeom>
              <a:rect b="b" l="l" r="r" t="t"/>
              <a:pathLst>
                <a:path extrusionOk="0" h="19098" w="5013">
                  <a:moveTo>
                    <a:pt x="239" y="0"/>
                  </a:moveTo>
                  <a:cubicBezTo>
                    <a:pt x="131" y="536"/>
                    <a:pt x="60" y="1072"/>
                    <a:pt x="0" y="1608"/>
                  </a:cubicBezTo>
                  <a:lnTo>
                    <a:pt x="4049" y="17800"/>
                  </a:lnTo>
                  <a:cubicBezTo>
                    <a:pt x="4358" y="18252"/>
                    <a:pt x="4668" y="18681"/>
                    <a:pt x="5013" y="19098"/>
                  </a:cubicBezTo>
                  <a:lnTo>
                    <a:pt x="239"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8"/>
            <p:cNvSpPr/>
            <p:nvPr/>
          </p:nvSpPr>
          <p:spPr>
            <a:xfrm>
              <a:off x="5609325" y="15355300"/>
              <a:ext cx="50625" cy="202425"/>
            </a:xfrm>
            <a:custGeom>
              <a:rect b="b" l="l" r="r" t="t"/>
              <a:pathLst>
                <a:path extrusionOk="0" h="8097" w="2025">
                  <a:moveTo>
                    <a:pt x="0" y="0"/>
                  </a:moveTo>
                  <a:lnTo>
                    <a:pt x="0" y="0"/>
                  </a:lnTo>
                  <a:cubicBezTo>
                    <a:pt x="191" y="2762"/>
                    <a:pt x="869" y="5513"/>
                    <a:pt x="2024" y="8096"/>
                  </a:cubicBezTo>
                  <a:lnTo>
                    <a:pt x="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8"/>
            <p:cNvSpPr/>
            <p:nvPr/>
          </p:nvSpPr>
          <p:spPr>
            <a:xfrm>
              <a:off x="5758450" y="14906125"/>
              <a:ext cx="255400" cy="970075"/>
            </a:xfrm>
            <a:custGeom>
              <a:rect b="b" l="l" r="r" t="t"/>
              <a:pathLst>
                <a:path extrusionOk="0" h="38803" w="10216">
                  <a:moveTo>
                    <a:pt x="512" y="1"/>
                  </a:moveTo>
                  <a:cubicBezTo>
                    <a:pt x="346" y="179"/>
                    <a:pt x="167" y="358"/>
                    <a:pt x="0" y="536"/>
                  </a:cubicBezTo>
                  <a:lnTo>
                    <a:pt x="9513" y="38565"/>
                  </a:lnTo>
                  <a:cubicBezTo>
                    <a:pt x="9752" y="38648"/>
                    <a:pt x="9978" y="38720"/>
                    <a:pt x="10216" y="38803"/>
                  </a:cubicBezTo>
                  <a:lnTo>
                    <a:pt x="512"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
            <p:cNvSpPr/>
            <p:nvPr/>
          </p:nvSpPr>
          <p:spPr>
            <a:xfrm>
              <a:off x="5951025" y="14771000"/>
              <a:ext cx="297975" cy="1134075"/>
            </a:xfrm>
            <a:custGeom>
              <a:rect b="b" l="l" r="r" t="t"/>
              <a:pathLst>
                <a:path extrusionOk="0" h="45363" w="11919">
                  <a:moveTo>
                    <a:pt x="572" y="0"/>
                  </a:moveTo>
                  <a:cubicBezTo>
                    <a:pt x="382" y="84"/>
                    <a:pt x="191" y="167"/>
                    <a:pt x="1" y="250"/>
                  </a:cubicBezTo>
                  <a:lnTo>
                    <a:pt x="11288" y="45363"/>
                  </a:lnTo>
                  <a:lnTo>
                    <a:pt x="11919" y="45315"/>
                  </a:lnTo>
                  <a:lnTo>
                    <a:pt x="57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8"/>
            <p:cNvSpPr/>
            <p:nvPr/>
          </p:nvSpPr>
          <p:spPr>
            <a:xfrm>
              <a:off x="5992700" y="14754625"/>
              <a:ext cx="300950" cy="1146000"/>
            </a:xfrm>
            <a:custGeom>
              <a:rect b="b" l="l" r="r" t="t"/>
              <a:pathLst>
                <a:path extrusionOk="0" h="45840" w="12038">
                  <a:moveTo>
                    <a:pt x="596" y="0"/>
                  </a:moveTo>
                  <a:cubicBezTo>
                    <a:pt x="393" y="72"/>
                    <a:pt x="203" y="131"/>
                    <a:pt x="1" y="215"/>
                  </a:cubicBezTo>
                  <a:lnTo>
                    <a:pt x="11407" y="45839"/>
                  </a:lnTo>
                  <a:lnTo>
                    <a:pt x="12038" y="45756"/>
                  </a:lnTo>
                  <a:lnTo>
                    <a:pt x="59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8"/>
            <p:cNvSpPr/>
            <p:nvPr/>
          </p:nvSpPr>
          <p:spPr>
            <a:xfrm>
              <a:off x="5910850" y="14790050"/>
              <a:ext cx="293200" cy="1116050"/>
            </a:xfrm>
            <a:custGeom>
              <a:rect b="b" l="l" r="r" t="t"/>
              <a:pathLst>
                <a:path extrusionOk="0" h="44642" w="11728">
                  <a:moveTo>
                    <a:pt x="560" y="0"/>
                  </a:moveTo>
                  <a:cubicBezTo>
                    <a:pt x="369" y="107"/>
                    <a:pt x="191" y="203"/>
                    <a:pt x="0" y="310"/>
                  </a:cubicBezTo>
                  <a:lnTo>
                    <a:pt x="11085" y="44637"/>
                  </a:lnTo>
                  <a:cubicBezTo>
                    <a:pt x="11220" y="44637"/>
                    <a:pt x="11365" y="44642"/>
                    <a:pt x="11511" y="44642"/>
                  </a:cubicBezTo>
                  <a:cubicBezTo>
                    <a:pt x="11584" y="44642"/>
                    <a:pt x="11657" y="44641"/>
                    <a:pt x="11728" y="44637"/>
                  </a:cubicBezTo>
                  <a:lnTo>
                    <a:pt x="560"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8"/>
            <p:cNvSpPr/>
            <p:nvPr/>
          </p:nvSpPr>
          <p:spPr>
            <a:xfrm>
              <a:off x="5832550" y="14839750"/>
              <a:ext cx="278350" cy="1059675"/>
            </a:xfrm>
            <a:custGeom>
              <a:rect b="b" l="l" r="r" t="t"/>
              <a:pathLst>
                <a:path extrusionOk="0" h="42387" w="11134">
                  <a:moveTo>
                    <a:pt x="537" y="1"/>
                  </a:moveTo>
                  <a:cubicBezTo>
                    <a:pt x="358" y="143"/>
                    <a:pt x="180" y="286"/>
                    <a:pt x="1" y="417"/>
                  </a:cubicBezTo>
                  <a:lnTo>
                    <a:pt x="10467" y="42268"/>
                  </a:lnTo>
                  <a:cubicBezTo>
                    <a:pt x="10693" y="42315"/>
                    <a:pt x="10907" y="42351"/>
                    <a:pt x="11133" y="42387"/>
                  </a:cubicBezTo>
                  <a:lnTo>
                    <a:pt x="537"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8"/>
            <p:cNvSpPr/>
            <p:nvPr/>
          </p:nvSpPr>
          <p:spPr>
            <a:xfrm>
              <a:off x="5871250" y="14812950"/>
              <a:ext cx="286975" cy="1091550"/>
            </a:xfrm>
            <a:custGeom>
              <a:rect b="b" l="l" r="r" t="t"/>
              <a:pathLst>
                <a:path extrusionOk="0" h="43662" w="11479">
                  <a:moveTo>
                    <a:pt x="548" y="1"/>
                  </a:moveTo>
                  <a:cubicBezTo>
                    <a:pt x="370" y="120"/>
                    <a:pt x="179" y="239"/>
                    <a:pt x="1" y="358"/>
                  </a:cubicBezTo>
                  <a:lnTo>
                    <a:pt x="10824" y="43613"/>
                  </a:lnTo>
                  <a:cubicBezTo>
                    <a:pt x="11050" y="43625"/>
                    <a:pt x="11252" y="43637"/>
                    <a:pt x="11478" y="43661"/>
                  </a:cubicBezTo>
                  <a:lnTo>
                    <a:pt x="54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8"/>
            <p:cNvSpPr/>
            <p:nvPr/>
          </p:nvSpPr>
          <p:spPr>
            <a:xfrm>
              <a:off x="5795050" y="14870700"/>
              <a:ext cx="267925" cy="1019500"/>
            </a:xfrm>
            <a:custGeom>
              <a:rect b="b" l="l" r="r" t="t"/>
              <a:pathLst>
                <a:path extrusionOk="0" h="40780" w="10717">
                  <a:moveTo>
                    <a:pt x="525" y="1"/>
                  </a:moveTo>
                  <a:cubicBezTo>
                    <a:pt x="346" y="156"/>
                    <a:pt x="179" y="310"/>
                    <a:pt x="1" y="477"/>
                  </a:cubicBezTo>
                  <a:lnTo>
                    <a:pt x="10026" y="40601"/>
                  </a:lnTo>
                  <a:cubicBezTo>
                    <a:pt x="10252" y="40661"/>
                    <a:pt x="10490" y="40720"/>
                    <a:pt x="10716" y="40780"/>
                  </a:cubicBezTo>
                  <a:lnTo>
                    <a:pt x="525"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 name="Google Shape;369;p18"/>
          <p:cNvSpPr/>
          <p:nvPr/>
        </p:nvSpPr>
        <p:spPr>
          <a:xfrm>
            <a:off x="1088893" y="1199061"/>
            <a:ext cx="4546880" cy="3944832"/>
          </a:xfrm>
          <a:custGeom>
            <a:rect b="b" l="l" r="r" t="t"/>
            <a:pathLst>
              <a:path extrusionOk="0" h="123276" w="142090">
                <a:moveTo>
                  <a:pt x="53377" y="1"/>
                </a:moveTo>
                <a:cubicBezTo>
                  <a:pt x="34498" y="1"/>
                  <a:pt x="15523" y="6402"/>
                  <a:pt x="0" y="19501"/>
                </a:cubicBezTo>
                <a:lnTo>
                  <a:pt x="2179" y="22097"/>
                </a:lnTo>
                <a:cubicBezTo>
                  <a:pt x="17071" y="9538"/>
                  <a:pt x="35271" y="3402"/>
                  <a:pt x="53378" y="3402"/>
                </a:cubicBezTo>
                <a:cubicBezTo>
                  <a:pt x="76007" y="3402"/>
                  <a:pt x="98491" y="12986"/>
                  <a:pt x="114193" y="31598"/>
                </a:cubicBezTo>
                <a:cubicBezTo>
                  <a:pt x="136529" y="58077"/>
                  <a:pt x="138553" y="94998"/>
                  <a:pt x="121884" y="123276"/>
                </a:cubicBezTo>
                <a:lnTo>
                  <a:pt x="125802" y="123276"/>
                </a:lnTo>
                <a:cubicBezTo>
                  <a:pt x="142089" y="94034"/>
                  <a:pt x="139625" y="56470"/>
                  <a:pt x="116777" y="29407"/>
                </a:cubicBezTo>
                <a:cubicBezTo>
                  <a:pt x="100408" y="9996"/>
                  <a:pt x="76967" y="1"/>
                  <a:pt x="5337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8"/>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371" name="Google Shape;371;p18"/>
          <p:cNvSpPr txBox="1"/>
          <p:nvPr>
            <p:ph idx="1" type="subTitle"/>
          </p:nvPr>
        </p:nvSpPr>
        <p:spPr>
          <a:xfrm>
            <a:off x="1311763" y="1601238"/>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600">
                <a:latin typeface="Open Sans"/>
                <a:ea typeface="Open Sans"/>
                <a:cs typeface="Open Sans"/>
                <a:sym typeface="Open Sans"/>
              </a:defRPr>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372" name="Google Shape;372;p18"/>
          <p:cNvSpPr txBox="1"/>
          <p:nvPr>
            <p:ph idx="2" type="subTitle"/>
          </p:nvPr>
        </p:nvSpPr>
        <p:spPr>
          <a:xfrm>
            <a:off x="1311763" y="193414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73" name="Google Shape;373;p18"/>
          <p:cNvSpPr txBox="1"/>
          <p:nvPr>
            <p:ph idx="3" type="subTitle"/>
          </p:nvPr>
        </p:nvSpPr>
        <p:spPr>
          <a:xfrm>
            <a:off x="1311763" y="3109288"/>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600">
                <a:latin typeface="Open Sans"/>
                <a:ea typeface="Open Sans"/>
                <a:cs typeface="Open Sans"/>
                <a:sym typeface="Open Sans"/>
              </a:defRPr>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374" name="Google Shape;374;p18"/>
          <p:cNvSpPr txBox="1"/>
          <p:nvPr>
            <p:ph idx="4" type="subTitle"/>
          </p:nvPr>
        </p:nvSpPr>
        <p:spPr>
          <a:xfrm>
            <a:off x="1311763" y="344219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75" name="Google Shape;375;p18"/>
          <p:cNvSpPr txBox="1"/>
          <p:nvPr>
            <p:ph idx="5" type="subTitle"/>
          </p:nvPr>
        </p:nvSpPr>
        <p:spPr>
          <a:xfrm>
            <a:off x="5173638" y="1601238"/>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600">
                <a:latin typeface="Open Sans"/>
                <a:ea typeface="Open Sans"/>
                <a:cs typeface="Open Sans"/>
                <a:sym typeface="Open Sans"/>
              </a:defRPr>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376" name="Google Shape;376;p18"/>
          <p:cNvSpPr txBox="1"/>
          <p:nvPr>
            <p:ph idx="6" type="subTitle"/>
          </p:nvPr>
        </p:nvSpPr>
        <p:spPr>
          <a:xfrm>
            <a:off x="5173638" y="193414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
        <p:nvSpPr>
          <p:cNvPr id="377" name="Google Shape;377;p18"/>
          <p:cNvSpPr txBox="1"/>
          <p:nvPr>
            <p:ph idx="7" type="subTitle"/>
          </p:nvPr>
        </p:nvSpPr>
        <p:spPr>
          <a:xfrm>
            <a:off x="5173638" y="3109288"/>
            <a:ext cx="2658600" cy="401100"/>
          </a:xfrm>
          <a:prstGeom prst="rect">
            <a:avLst/>
          </a:prstGeom>
        </p:spPr>
        <p:txBody>
          <a:bodyPr anchorCtr="0" anchor="b" bIns="91425" lIns="91425" spcFirstLastPara="1" rIns="91425" wrap="square" tIns="91425">
            <a:noAutofit/>
          </a:bodyPr>
          <a:lstStyle>
            <a:lvl1pPr lvl="0" rtl="0">
              <a:spcBef>
                <a:spcPts val="0"/>
              </a:spcBef>
              <a:spcAft>
                <a:spcPts val="0"/>
              </a:spcAft>
              <a:buNone/>
              <a:defRPr sz="1600">
                <a:latin typeface="Open Sans"/>
                <a:ea typeface="Open Sans"/>
                <a:cs typeface="Open Sans"/>
                <a:sym typeface="Open Sans"/>
              </a:defRPr>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p:txBody>
      </p:sp>
      <p:sp>
        <p:nvSpPr>
          <p:cNvPr id="378" name="Google Shape;378;p18"/>
          <p:cNvSpPr txBox="1"/>
          <p:nvPr>
            <p:ph idx="8" type="subTitle"/>
          </p:nvPr>
        </p:nvSpPr>
        <p:spPr>
          <a:xfrm>
            <a:off x="5173638" y="3442190"/>
            <a:ext cx="2658600" cy="7362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2_1">
    <p:spTree>
      <p:nvGrpSpPr>
        <p:cNvPr id="379" name="Shape 379"/>
        <p:cNvGrpSpPr/>
        <p:nvPr/>
      </p:nvGrpSpPr>
      <p:grpSpPr>
        <a:xfrm>
          <a:off x="0" y="0"/>
          <a:ext cx="0" cy="0"/>
          <a:chOff x="0" y="0"/>
          <a:chExt cx="0" cy="0"/>
        </a:xfrm>
      </p:grpSpPr>
      <p:grpSp>
        <p:nvGrpSpPr>
          <p:cNvPr id="380" name="Google Shape;380;p19"/>
          <p:cNvGrpSpPr/>
          <p:nvPr/>
        </p:nvGrpSpPr>
        <p:grpSpPr>
          <a:xfrm>
            <a:off x="-1" y="200"/>
            <a:ext cx="8503859" cy="5143082"/>
            <a:chOff x="238128" y="19195350"/>
            <a:chExt cx="6645197" cy="4018975"/>
          </a:xfrm>
        </p:grpSpPr>
        <p:sp>
          <p:nvSpPr>
            <p:cNvPr id="381" name="Google Shape;381;p19"/>
            <p:cNvSpPr/>
            <p:nvPr/>
          </p:nvSpPr>
          <p:spPr>
            <a:xfrm>
              <a:off x="238128" y="19195350"/>
              <a:ext cx="1042757" cy="1043140"/>
            </a:xfrm>
            <a:custGeom>
              <a:rect b="b" l="l" r="r" t="t"/>
              <a:pathLst>
                <a:path extrusionOk="0" h="106145" w="106133">
                  <a:moveTo>
                    <a:pt x="78891" y="0"/>
                  </a:moveTo>
                  <a:lnTo>
                    <a:pt x="78891" y="12"/>
                  </a:lnTo>
                  <a:cubicBezTo>
                    <a:pt x="78891" y="32219"/>
                    <a:pt x="59007" y="62448"/>
                    <a:pt x="27003" y="74117"/>
                  </a:cubicBezTo>
                  <a:cubicBezTo>
                    <a:pt x="18120" y="77343"/>
                    <a:pt x="9047" y="78891"/>
                    <a:pt x="103" y="78891"/>
                  </a:cubicBezTo>
                  <a:cubicBezTo>
                    <a:pt x="69" y="78891"/>
                    <a:pt x="34" y="78891"/>
                    <a:pt x="0" y="78891"/>
                  </a:cubicBezTo>
                  <a:lnTo>
                    <a:pt x="0" y="106144"/>
                  </a:lnTo>
                  <a:cubicBezTo>
                    <a:pt x="12061" y="106144"/>
                    <a:pt x="24336" y="104073"/>
                    <a:pt x="36314" y="99703"/>
                  </a:cubicBezTo>
                  <a:cubicBezTo>
                    <a:pt x="79391" y="84011"/>
                    <a:pt x="106132" y="43327"/>
                    <a:pt x="106132"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3330750" y="20132550"/>
              <a:ext cx="3552575" cy="3081775"/>
            </a:xfrm>
            <a:custGeom>
              <a:rect b="b" l="l" r="r" t="t"/>
              <a:pathLst>
                <a:path extrusionOk="0" h="123271" w="142103">
                  <a:moveTo>
                    <a:pt x="88723" y="0"/>
                  </a:moveTo>
                  <a:cubicBezTo>
                    <a:pt x="65125" y="0"/>
                    <a:pt x="41678" y="9999"/>
                    <a:pt x="25314" y="29413"/>
                  </a:cubicBezTo>
                  <a:cubicBezTo>
                    <a:pt x="2477" y="56464"/>
                    <a:pt x="1" y="94028"/>
                    <a:pt x="16301" y="123270"/>
                  </a:cubicBezTo>
                  <a:lnTo>
                    <a:pt x="20206" y="123270"/>
                  </a:lnTo>
                  <a:cubicBezTo>
                    <a:pt x="3549" y="94993"/>
                    <a:pt x="5561" y="58072"/>
                    <a:pt x="27909" y="31592"/>
                  </a:cubicBezTo>
                  <a:cubicBezTo>
                    <a:pt x="43603" y="12983"/>
                    <a:pt x="66084" y="3398"/>
                    <a:pt x="88711" y="3398"/>
                  </a:cubicBezTo>
                  <a:cubicBezTo>
                    <a:pt x="106820" y="3398"/>
                    <a:pt x="125022" y="9538"/>
                    <a:pt x="139911" y="22103"/>
                  </a:cubicBezTo>
                  <a:lnTo>
                    <a:pt x="142102" y="19496"/>
                  </a:lnTo>
                  <a:cubicBezTo>
                    <a:pt x="126577" y="6399"/>
                    <a:pt x="107601" y="0"/>
                    <a:pt x="8872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3" name="Google Shape;383;p19"/>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84" name="Google Shape;384;p19"/>
          <p:cNvSpPr txBox="1"/>
          <p:nvPr>
            <p:ph idx="1" type="subTitle"/>
          </p:nvPr>
        </p:nvSpPr>
        <p:spPr>
          <a:xfrm>
            <a:off x="725950" y="2983350"/>
            <a:ext cx="18288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400">
                <a:latin typeface="Open Sans"/>
                <a:ea typeface="Open Sans"/>
                <a:cs typeface="Open Sans"/>
                <a:sym typeface="Open Sans"/>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85" name="Google Shape;385;p19"/>
          <p:cNvSpPr txBox="1"/>
          <p:nvPr>
            <p:ph idx="2" type="subTitle"/>
          </p:nvPr>
        </p:nvSpPr>
        <p:spPr>
          <a:xfrm>
            <a:off x="725950" y="3332325"/>
            <a:ext cx="18288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86" name="Google Shape;386;p19"/>
          <p:cNvSpPr txBox="1"/>
          <p:nvPr>
            <p:ph idx="3" type="subTitle"/>
          </p:nvPr>
        </p:nvSpPr>
        <p:spPr>
          <a:xfrm>
            <a:off x="2684676" y="2983350"/>
            <a:ext cx="18288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400">
                <a:latin typeface="Open Sans"/>
                <a:ea typeface="Open Sans"/>
                <a:cs typeface="Open Sans"/>
                <a:sym typeface="Open Sans"/>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87" name="Google Shape;387;p19"/>
          <p:cNvSpPr txBox="1"/>
          <p:nvPr>
            <p:ph idx="4" type="subTitle"/>
          </p:nvPr>
        </p:nvSpPr>
        <p:spPr>
          <a:xfrm>
            <a:off x="2684676" y="3332325"/>
            <a:ext cx="18288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88" name="Google Shape;388;p19"/>
          <p:cNvSpPr txBox="1"/>
          <p:nvPr>
            <p:ph idx="5" type="subTitle"/>
          </p:nvPr>
        </p:nvSpPr>
        <p:spPr>
          <a:xfrm>
            <a:off x="4643325" y="2983350"/>
            <a:ext cx="18288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400">
                <a:latin typeface="Open Sans"/>
                <a:ea typeface="Open Sans"/>
                <a:cs typeface="Open Sans"/>
                <a:sym typeface="Open Sans"/>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89" name="Google Shape;389;p19"/>
          <p:cNvSpPr txBox="1"/>
          <p:nvPr>
            <p:ph idx="6" type="subTitle"/>
          </p:nvPr>
        </p:nvSpPr>
        <p:spPr>
          <a:xfrm>
            <a:off x="4643325" y="3332325"/>
            <a:ext cx="18288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90" name="Google Shape;390;p19"/>
          <p:cNvSpPr txBox="1"/>
          <p:nvPr>
            <p:ph idx="7" type="subTitle"/>
          </p:nvPr>
        </p:nvSpPr>
        <p:spPr>
          <a:xfrm>
            <a:off x="6595350" y="2983350"/>
            <a:ext cx="18288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sz="1400">
                <a:latin typeface="Open Sans"/>
                <a:ea typeface="Open Sans"/>
                <a:cs typeface="Open Sans"/>
                <a:sym typeface="Open Sans"/>
              </a:defRPr>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91" name="Google Shape;391;p19"/>
          <p:cNvSpPr txBox="1"/>
          <p:nvPr>
            <p:ph idx="8" type="subTitle"/>
          </p:nvPr>
        </p:nvSpPr>
        <p:spPr>
          <a:xfrm>
            <a:off x="6595350" y="3332325"/>
            <a:ext cx="18288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392" name="Google Shape;392;p19"/>
          <p:cNvSpPr txBox="1"/>
          <p:nvPr>
            <p:ph hasCustomPrompt="1" idx="9" type="title"/>
          </p:nvPr>
        </p:nvSpPr>
        <p:spPr>
          <a:xfrm>
            <a:off x="1325275" y="1600553"/>
            <a:ext cx="630300" cy="443100"/>
          </a:xfrm>
          <a:prstGeom prst="rect">
            <a:avLst/>
          </a:prstGeom>
        </p:spPr>
        <p:txBody>
          <a:bodyPr anchorCtr="0" anchor="ctr" bIns="91425" lIns="0" spcFirstLastPara="1" rIns="0"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93" name="Google Shape;393;p19"/>
          <p:cNvSpPr txBox="1"/>
          <p:nvPr>
            <p:ph hasCustomPrompt="1" idx="13" type="title"/>
          </p:nvPr>
        </p:nvSpPr>
        <p:spPr>
          <a:xfrm>
            <a:off x="3283925" y="1600553"/>
            <a:ext cx="630300" cy="443100"/>
          </a:xfrm>
          <a:prstGeom prst="rect">
            <a:avLst/>
          </a:prstGeom>
        </p:spPr>
        <p:txBody>
          <a:bodyPr anchorCtr="0" anchor="ctr" bIns="91425" lIns="0" spcFirstLastPara="1" rIns="0"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94" name="Google Shape;394;p19"/>
          <p:cNvSpPr txBox="1"/>
          <p:nvPr>
            <p:ph hasCustomPrompt="1" idx="14" type="title"/>
          </p:nvPr>
        </p:nvSpPr>
        <p:spPr>
          <a:xfrm>
            <a:off x="5242575" y="1600553"/>
            <a:ext cx="630300" cy="443100"/>
          </a:xfrm>
          <a:prstGeom prst="rect">
            <a:avLst/>
          </a:prstGeom>
        </p:spPr>
        <p:txBody>
          <a:bodyPr anchorCtr="0" anchor="ctr" bIns="91425" lIns="0" spcFirstLastPara="1" rIns="0"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
        <p:nvSpPr>
          <p:cNvPr id="395" name="Google Shape;395;p19"/>
          <p:cNvSpPr txBox="1"/>
          <p:nvPr>
            <p:ph hasCustomPrompt="1" idx="15" type="title"/>
          </p:nvPr>
        </p:nvSpPr>
        <p:spPr>
          <a:xfrm>
            <a:off x="7194600" y="1600553"/>
            <a:ext cx="630300" cy="443100"/>
          </a:xfrm>
          <a:prstGeom prst="rect">
            <a:avLst/>
          </a:prstGeom>
        </p:spPr>
        <p:txBody>
          <a:bodyPr anchorCtr="0" anchor="ctr" bIns="91425" lIns="0" spcFirstLastPara="1" rIns="0" wrap="square" tIns="91425">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vl2pPr>
            <a:lvl3pPr lvl="2" rtl="0" algn="ctr">
              <a:spcBef>
                <a:spcPts val="0"/>
              </a:spcBef>
              <a:spcAft>
                <a:spcPts val="0"/>
              </a:spcAft>
              <a:buSzPts val="2000"/>
              <a:buNone/>
              <a:defRPr sz="2000"/>
            </a:lvl3pPr>
            <a:lvl4pPr lvl="3" rtl="0" algn="ctr">
              <a:spcBef>
                <a:spcPts val="0"/>
              </a:spcBef>
              <a:spcAft>
                <a:spcPts val="0"/>
              </a:spcAft>
              <a:buSzPts val="2000"/>
              <a:buNone/>
              <a:defRPr sz="2000"/>
            </a:lvl4pPr>
            <a:lvl5pPr lvl="4" rtl="0" algn="ctr">
              <a:spcBef>
                <a:spcPts val="0"/>
              </a:spcBef>
              <a:spcAft>
                <a:spcPts val="0"/>
              </a:spcAft>
              <a:buSzPts val="2000"/>
              <a:buNone/>
              <a:defRPr sz="2000"/>
            </a:lvl5pPr>
            <a:lvl6pPr lvl="5" rtl="0" algn="ctr">
              <a:spcBef>
                <a:spcPts val="0"/>
              </a:spcBef>
              <a:spcAft>
                <a:spcPts val="0"/>
              </a:spcAft>
              <a:buSzPts val="2000"/>
              <a:buNone/>
              <a:defRPr sz="2000"/>
            </a:lvl6pPr>
            <a:lvl7pPr lvl="6" rtl="0" algn="ctr">
              <a:spcBef>
                <a:spcPts val="0"/>
              </a:spcBef>
              <a:spcAft>
                <a:spcPts val="0"/>
              </a:spcAft>
              <a:buSzPts val="2000"/>
              <a:buNone/>
              <a:defRPr sz="2000"/>
            </a:lvl7pPr>
            <a:lvl8pPr lvl="7" rtl="0" algn="ctr">
              <a:spcBef>
                <a:spcPts val="0"/>
              </a:spcBef>
              <a:spcAft>
                <a:spcPts val="0"/>
              </a:spcAft>
              <a:buSzPts val="2000"/>
              <a:buNone/>
              <a:defRPr sz="2000"/>
            </a:lvl8pPr>
            <a:lvl9pPr lvl="8" rtl="0" algn="ctr">
              <a:spcBef>
                <a:spcPts val="0"/>
              </a:spcBef>
              <a:spcAft>
                <a:spcPts val="0"/>
              </a:spcAft>
              <a:buSzPts val="2000"/>
              <a:buNone/>
              <a:defRPr sz="2000"/>
            </a:lvl9pPr>
          </a:lstStyle>
          <a:p>
            <a:r>
              <a:t>xx%</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_1_1">
    <p:spTree>
      <p:nvGrpSpPr>
        <p:cNvPr id="396" name="Shape 396"/>
        <p:cNvGrpSpPr/>
        <p:nvPr/>
      </p:nvGrpSpPr>
      <p:grpSpPr>
        <a:xfrm>
          <a:off x="0" y="0"/>
          <a:ext cx="0" cy="0"/>
          <a:chOff x="0" y="0"/>
          <a:chExt cx="0" cy="0"/>
        </a:xfrm>
      </p:grpSpPr>
      <p:sp>
        <p:nvSpPr>
          <p:cNvPr id="397" name="Google Shape;397;p20"/>
          <p:cNvSpPr/>
          <p:nvPr/>
        </p:nvSpPr>
        <p:spPr>
          <a:xfrm flipH="1">
            <a:off x="8755415" y="0"/>
            <a:ext cx="388227" cy="387811"/>
          </a:xfrm>
          <a:custGeom>
            <a:rect b="b" l="l" r="r" t="t"/>
            <a:pathLst>
              <a:path extrusionOk="0" h="12121" w="12134">
                <a:moveTo>
                  <a:pt x="1" y="0"/>
                </a:moveTo>
                <a:lnTo>
                  <a:pt x="1" y="12121"/>
                </a:lnTo>
                <a:cubicBezTo>
                  <a:pt x="6704" y="12121"/>
                  <a:pt x="12133" y="6692"/>
                  <a:pt x="12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0"/>
          <p:cNvSpPr/>
          <p:nvPr/>
        </p:nvSpPr>
        <p:spPr>
          <a:xfrm flipH="1">
            <a:off x="8153525" y="384"/>
            <a:ext cx="990469" cy="990469"/>
          </a:xfrm>
          <a:custGeom>
            <a:rect b="b" l="l" r="r" t="t"/>
            <a:pathLst>
              <a:path extrusionOk="0" h="30957" w="30957">
                <a:moveTo>
                  <a:pt x="23015" y="0"/>
                </a:moveTo>
                <a:cubicBezTo>
                  <a:pt x="23015" y="9394"/>
                  <a:pt x="17216" y="18205"/>
                  <a:pt x="7870" y="21610"/>
                </a:cubicBezTo>
                <a:cubicBezTo>
                  <a:pt x="5263" y="22563"/>
                  <a:pt x="2619" y="23015"/>
                  <a:pt x="0" y="23015"/>
                </a:cubicBezTo>
                <a:lnTo>
                  <a:pt x="0" y="30956"/>
                </a:lnTo>
                <a:cubicBezTo>
                  <a:pt x="3512" y="30956"/>
                  <a:pt x="7096" y="30349"/>
                  <a:pt x="10597" y="29087"/>
                </a:cubicBezTo>
                <a:cubicBezTo>
                  <a:pt x="23158" y="24515"/>
                  <a:pt x="30956" y="12657"/>
                  <a:pt x="30956" y="12"/>
                </a:cubicBezTo>
                <a:lnTo>
                  <a:pt x="23015" y="12"/>
                </a:lnTo>
                <a:lnTo>
                  <a:pt x="23015"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0"/>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400" name="Google Shape;400;p20"/>
          <p:cNvSpPr txBox="1"/>
          <p:nvPr>
            <p:ph idx="1" type="subTitle"/>
          </p:nvPr>
        </p:nvSpPr>
        <p:spPr>
          <a:xfrm>
            <a:off x="897600" y="2656200"/>
            <a:ext cx="21915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01" name="Google Shape;401;p20"/>
          <p:cNvSpPr txBox="1"/>
          <p:nvPr>
            <p:ph idx="2" type="subTitle"/>
          </p:nvPr>
        </p:nvSpPr>
        <p:spPr>
          <a:xfrm>
            <a:off x="897600" y="3005175"/>
            <a:ext cx="21915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02" name="Google Shape;402;p20"/>
          <p:cNvSpPr txBox="1"/>
          <p:nvPr>
            <p:ph idx="3" type="subTitle"/>
          </p:nvPr>
        </p:nvSpPr>
        <p:spPr>
          <a:xfrm>
            <a:off x="3476255" y="2656200"/>
            <a:ext cx="21915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03" name="Google Shape;403;p20"/>
          <p:cNvSpPr txBox="1"/>
          <p:nvPr>
            <p:ph idx="4" type="subTitle"/>
          </p:nvPr>
        </p:nvSpPr>
        <p:spPr>
          <a:xfrm>
            <a:off x="3476255" y="3005175"/>
            <a:ext cx="21915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04" name="Google Shape;404;p20"/>
          <p:cNvSpPr txBox="1"/>
          <p:nvPr>
            <p:ph idx="5" type="subTitle"/>
          </p:nvPr>
        </p:nvSpPr>
        <p:spPr>
          <a:xfrm>
            <a:off x="6054910" y="2656200"/>
            <a:ext cx="21915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05" name="Google Shape;405;p20"/>
          <p:cNvSpPr txBox="1"/>
          <p:nvPr>
            <p:ph idx="6" type="subTitle"/>
          </p:nvPr>
        </p:nvSpPr>
        <p:spPr>
          <a:xfrm>
            <a:off x="6054910" y="3005175"/>
            <a:ext cx="21915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06" name="Google Shape;406;p20"/>
          <p:cNvSpPr/>
          <p:nvPr/>
        </p:nvSpPr>
        <p:spPr>
          <a:xfrm flipH="1" rot="10800000">
            <a:off x="0" y="3726588"/>
            <a:ext cx="1412336" cy="1412336"/>
          </a:xfrm>
          <a:custGeom>
            <a:rect b="b" l="l" r="r" t="t"/>
            <a:pathLst>
              <a:path extrusionOk="0" h="30957" w="30957">
                <a:moveTo>
                  <a:pt x="23015" y="0"/>
                </a:moveTo>
                <a:cubicBezTo>
                  <a:pt x="23015" y="9394"/>
                  <a:pt x="17216" y="18205"/>
                  <a:pt x="7870" y="21610"/>
                </a:cubicBezTo>
                <a:cubicBezTo>
                  <a:pt x="5263" y="22563"/>
                  <a:pt x="2619" y="23015"/>
                  <a:pt x="0" y="23015"/>
                </a:cubicBezTo>
                <a:lnTo>
                  <a:pt x="0" y="30956"/>
                </a:lnTo>
                <a:cubicBezTo>
                  <a:pt x="3512" y="30956"/>
                  <a:pt x="7096" y="30349"/>
                  <a:pt x="10597" y="29087"/>
                </a:cubicBezTo>
                <a:cubicBezTo>
                  <a:pt x="23158" y="24515"/>
                  <a:pt x="30956" y="12657"/>
                  <a:pt x="30956" y="12"/>
                </a:cubicBezTo>
                <a:lnTo>
                  <a:pt x="23015" y="12"/>
                </a:lnTo>
                <a:lnTo>
                  <a:pt x="2301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713100" y="2107400"/>
            <a:ext cx="3865500" cy="13191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4" name="Google Shape;14;p3"/>
          <p:cNvSpPr txBox="1"/>
          <p:nvPr>
            <p:ph idx="1" type="subTitle"/>
          </p:nvPr>
        </p:nvSpPr>
        <p:spPr>
          <a:xfrm>
            <a:off x="713100" y="3426500"/>
            <a:ext cx="3865500" cy="1177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None/>
              <a:defRPr sz="2000"/>
            </a:lvl1pPr>
            <a:lvl2pPr lvl="1" rtl="0">
              <a:lnSpc>
                <a:spcPct val="100000"/>
              </a:lnSpc>
              <a:spcBef>
                <a:spcPts val="0"/>
              </a:spcBef>
              <a:spcAft>
                <a:spcPts val="0"/>
              </a:spcAft>
              <a:buNone/>
              <a:defRPr sz="2000"/>
            </a:lvl2pPr>
            <a:lvl3pPr lvl="2" rtl="0">
              <a:lnSpc>
                <a:spcPct val="100000"/>
              </a:lnSpc>
              <a:spcBef>
                <a:spcPts val="0"/>
              </a:spcBef>
              <a:spcAft>
                <a:spcPts val="0"/>
              </a:spcAft>
              <a:buNone/>
              <a:defRPr sz="2000"/>
            </a:lvl3pPr>
            <a:lvl4pPr lvl="3" rtl="0">
              <a:lnSpc>
                <a:spcPct val="100000"/>
              </a:lnSpc>
              <a:spcBef>
                <a:spcPts val="0"/>
              </a:spcBef>
              <a:spcAft>
                <a:spcPts val="0"/>
              </a:spcAft>
              <a:buNone/>
              <a:defRPr sz="2000"/>
            </a:lvl4pPr>
            <a:lvl5pPr lvl="4" rtl="0">
              <a:lnSpc>
                <a:spcPct val="100000"/>
              </a:lnSpc>
              <a:spcBef>
                <a:spcPts val="0"/>
              </a:spcBef>
              <a:spcAft>
                <a:spcPts val="0"/>
              </a:spcAft>
              <a:buNone/>
              <a:defRPr sz="2000"/>
            </a:lvl5pPr>
            <a:lvl6pPr lvl="5" rtl="0">
              <a:lnSpc>
                <a:spcPct val="100000"/>
              </a:lnSpc>
              <a:spcBef>
                <a:spcPts val="0"/>
              </a:spcBef>
              <a:spcAft>
                <a:spcPts val="0"/>
              </a:spcAft>
              <a:buNone/>
              <a:defRPr sz="2000"/>
            </a:lvl6pPr>
            <a:lvl7pPr lvl="6" rtl="0">
              <a:lnSpc>
                <a:spcPct val="100000"/>
              </a:lnSpc>
              <a:spcBef>
                <a:spcPts val="0"/>
              </a:spcBef>
              <a:spcAft>
                <a:spcPts val="0"/>
              </a:spcAft>
              <a:buNone/>
              <a:defRPr sz="2000"/>
            </a:lvl7pPr>
            <a:lvl8pPr lvl="7" rtl="0">
              <a:lnSpc>
                <a:spcPct val="100000"/>
              </a:lnSpc>
              <a:spcBef>
                <a:spcPts val="0"/>
              </a:spcBef>
              <a:spcAft>
                <a:spcPts val="0"/>
              </a:spcAft>
              <a:buNone/>
              <a:defRPr sz="2000"/>
            </a:lvl8pPr>
            <a:lvl9pPr lvl="8" rtl="0">
              <a:lnSpc>
                <a:spcPct val="100000"/>
              </a:lnSpc>
              <a:spcBef>
                <a:spcPts val="0"/>
              </a:spcBef>
              <a:spcAft>
                <a:spcPts val="0"/>
              </a:spcAft>
              <a:buNone/>
              <a:defRPr sz="2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3">
    <p:spTree>
      <p:nvGrpSpPr>
        <p:cNvPr id="407" name="Shape 407"/>
        <p:cNvGrpSpPr/>
        <p:nvPr/>
      </p:nvGrpSpPr>
      <p:grpSpPr>
        <a:xfrm>
          <a:off x="0" y="0"/>
          <a:ext cx="0" cy="0"/>
          <a:chOff x="0" y="0"/>
          <a:chExt cx="0" cy="0"/>
        </a:xfrm>
      </p:grpSpPr>
      <p:grpSp>
        <p:nvGrpSpPr>
          <p:cNvPr id="408" name="Google Shape;408;p21"/>
          <p:cNvGrpSpPr/>
          <p:nvPr/>
        </p:nvGrpSpPr>
        <p:grpSpPr>
          <a:xfrm>
            <a:off x="6853964" y="2861350"/>
            <a:ext cx="2083190" cy="2082770"/>
            <a:chOff x="4613350" y="11889100"/>
            <a:chExt cx="1613625" cy="1613300"/>
          </a:xfrm>
        </p:grpSpPr>
        <p:sp>
          <p:nvSpPr>
            <p:cNvPr id="409" name="Google Shape;409;p21"/>
            <p:cNvSpPr/>
            <p:nvPr/>
          </p:nvSpPr>
          <p:spPr>
            <a:xfrm>
              <a:off x="4961625" y="11978675"/>
              <a:ext cx="847150" cy="1393050"/>
            </a:xfrm>
            <a:custGeom>
              <a:rect b="b" l="l" r="r" t="t"/>
              <a:pathLst>
                <a:path extrusionOk="0" h="55722" w="33886">
                  <a:moveTo>
                    <a:pt x="33123" y="1"/>
                  </a:moveTo>
                  <a:lnTo>
                    <a:pt x="0" y="55246"/>
                  </a:lnTo>
                  <a:cubicBezTo>
                    <a:pt x="238" y="55412"/>
                    <a:pt x="477" y="55555"/>
                    <a:pt x="703" y="55722"/>
                  </a:cubicBezTo>
                  <a:lnTo>
                    <a:pt x="33885" y="406"/>
                  </a:lnTo>
                  <a:lnTo>
                    <a:pt x="3312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1"/>
            <p:cNvSpPr/>
            <p:nvPr/>
          </p:nvSpPr>
          <p:spPr>
            <a:xfrm>
              <a:off x="4743450" y="11892075"/>
              <a:ext cx="769150" cy="1262675"/>
            </a:xfrm>
            <a:custGeom>
              <a:rect b="b" l="l" r="r" t="t"/>
              <a:pathLst>
                <a:path extrusionOk="0" h="50507" w="30766">
                  <a:moveTo>
                    <a:pt x="29825" y="0"/>
                  </a:moveTo>
                  <a:lnTo>
                    <a:pt x="0" y="49733"/>
                  </a:lnTo>
                  <a:cubicBezTo>
                    <a:pt x="167" y="50006"/>
                    <a:pt x="345" y="50256"/>
                    <a:pt x="524" y="50506"/>
                  </a:cubicBezTo>
                  <a:lnTo>
                    <a:pt x="30766" y="84"/>
                  </a:lnTo>
                  <a:lnTo>
                    <a:pt x="2982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1"/>
            <p:cNvSpPr/>
            <p:nvPr/>
          </p:nvSpPr>
          <p:spPr>
            <a:xfrm>
              <a:off x="4708600" y="11889100"/>
              <a:ext cx="736725" cy="1208800"/>
            </a:xfrm>
            <a:custGeom>
              <a:rect b="b" l="l" r="r" t="t"/>
              <a:pathLst>
                <a:path extrusionOk="0" h="48352" w="29469">
                  <a:moveTo>
                    <a:pt x="28481" y="0"/>
                  </a:moveTo>
                  <a:lnTo>
                    <a:pt x="1" y="47506"/>
                  </a:lnTo>
                  <a:cubicBezTo>
                    <a:pt x="144" y="47780"/>
                    <a:pt x="311" y="48066"/>
                    <a:pt x="477" y="48351"/>
                  </a:cubicBezTo>
                  <a:lnTo>
                    <a:pt x="29469" y="24"/>
                  </a:lnTo>
                  <a:cubicBezTo>
                    <a:pt x="29136" y="12"/>
                    <a:pt x="28814" y="0"/>
                    <a:pt x="284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1"/>
            <p:cNvSpPr/>
            <p:nvPr/>
          </p:nvSpPr>
          <p:spPr>
            <a:xfrm>
              <a:off x="4913100" y="11952500"/>
              <a:ext cx="841500" cy="1384125"/>
            </a:xfrm>
            <a:custGeom>
              <a:rect b="b" l="l" r="r" t="t"/>
              <a:pathLst>
                <a:path extrusionOk="0" h="55365" w="33660">
                  <a:moveTo>
                    <a:pt x="32886" y="0"/>
                  </a:moveTo>
                  <a:lnTo>
                    <a:pt x="1" y="54828"/>
                  </a:lnTo>
                  <a:lnTo>
                    <a:pt x="667" y="55364"/>
                  </a:lnTo>
                  <a:lnTo>
                    <a:pt x="33660" y="357"/>
                  </a:lnTo>
                  <a:cubicBezTo>
                    <a:pt x="33398" y="238"/>
                    <a:pt x="33136" y="119"/>
                    <a:pt x="328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1"/>
            <p:cNvSpPr/>
            <p:nvPr/>
          </p:nvSpPr>
          <p:spPr>
            <a:xfrm>
              <a:off x="4866675" y="11931050"/>
              <a:ext cx="831375" cy="1366575"/>
            </a:xfrm>
            <a:custGeom>
              <a:rect b="b" l="l" r="r" t="t"/>
              <a:pathLst>
                <a:path extrusionOk="0" h="54663" w="33255">
                  <a:moveTo>
                    <a:pt x="32433" y="1"/>
                  </a:moveTo>
                  <a:lnTo>
                    <a:pt x="0" y="54067"/>
                  </a:lnTo>
                  <a:cubicBezTo>
                    <a:pt x="215" y="54258"/>
                    <a:pt x="417" y="54472"/>
                    <a:pt x="643" y="54662"/>
                  </a:cubicBezTo>
                  <a:lnTo>
                    <a:pt x="33254" y="287"/>
                  </a:lnTo>
                  <a:cubicBezTo>
                    <a:pt x="32981" y="180"/>
                    <a:pt x="32695" y="84"/>
                    <a:pt x="324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1"/>
            <p:cNvSpPr/>
            <p:nvPr/>
          </p:nvSpPr>
          <p:spPr>
            <a:xfrm>
              <a:off x="4822900" y="11913200"/>
              <a:ext cx="815900" cy="1340975"/>
            </a:xfrm>
            <a:custGeom>
              <a:rect b="b" l="l" r="r" t="t"/>
              <a:pathLst>
                <a:path extrusionOk="0" h="53639" w="32636">
                  <a:moveTo>
                    <a:pt x="31791" y="1"/>
                  </a:moveTo>
                  <a:lnTo>
                    <a:pt x="1" y="52995"/>
                  </a:lnTo>
                  <a:cubicBezTo>
                    <a:pt x="191" y="53221"/>
                    <a:pt x="394" y="53424"/>
                    <a:pt x="608" y="53638"/>
                  </a:cubicBezTo>
                  <a:lnTo>
                    <a:pt x="32636" y="239"/>
                  </a:lnTo>
                  <a:cubicBezTo>
                    <a:pt x="32350" y="167"/>
                    <a:pt x="32065" y="72"/>
                    <a:pt x="3179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1"/>
            <p:cNvSpPr/>
            <p:nvPr/>
          </p:nvSpPr>
          <p:spPr>
            <a:xfrm>
              <a:off x="4781825" y="11900100"/>
              <a:ext cx="795675" cy="1306725"/>
            </a:xfrm>
            <a:custGeom>
              <a:rect b="b" l="l" r="r" t="t"/>
              <a:pathLst>
                <a:path extrusionOk="0" h="52269" w="31827">
                  <a:moveTo>
                    <a:pt x="30933" y="1"/>
                  </a:moveTo>
                  <a:lnTo>
                    <a:pt x="1" y="51555"/>
                  </a:lnTo>
                  <a:cubicBezTo>
                    <a:pt x="180" y="51793"/>
                    <a:pt x="370" y="52031"/>
                    <a:pt x="572" y="52269"/>
                  </a:cubicBezTo>
                  <a:lnTo>
                    <a:pt x="31826" y="167"/>
                  </a:lnTo>
                  <a:cubicBezTo>
                    <a:pt x="31529" y="108"/>
                    <a:pt x="31231" y="60"/>
                    <a:pt x="3093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1"/>
            <p:cNvSpPr/>
            <p:nvPr/>
          </p:nvSpPr>
          <p:spPr>
            <a:xfrm>
              <a:off x="4613350" y="11986725"/>
              <a:ext cx="421225" cy="702200"/>
            </a:xfrm>
            <a:custGeom>
              <a:rect b="b" l="l" r="r" t="t"/>
              <a:pathLst>
                <a:path extrusionOk="0" h="28088" w="16849">
                  <a:moveTo>
                    <a:pt x="16848" y="0"/>
                  </a:moveTo>
                  <a:lnTo>
                    <a:pt x="16848" y="0"/>
                  </a:lnTo>
                  <a:cubicBezTo>
                    <a:pt x="16324" y="286"/>
                    <a:pt x="15812" y="584"/>
                    <a:pt x="15324" y="893"/>
                  </a:cubicBezTo>
                  <a:lnTo>
                    <a:pt x="61" y="26337"/>
                  </a:lnTo>
                  <a:cubicBezTo>
                    <a:pt x="25" y="26908"/>
                    <a:pt x="1" y="27492"/>
                    <a:pt x="1" y="28087"/>
                  </a:cubicBezTo>
                  <a:lnTo>
                    <a:pt x="168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1"/>
            <p:cNvSpPr/>
            <p:nvPr/>
          </p:nvSpPr>
          <p:spPr>
            <a:xfrm>
              <a:off x="4677050" y="11890575"/>
              <a:ext cx="697150" cy="1143925"/>
            </a:xfrm>
            <a:custGeom>
              <a:rect b="b" l="l" r="r" t="t"/>
              <a:pathLst>
                <a:path extrusionOk="0" h="45757" w="27886">
                  <a:moveTo>
                    <a:pt x="27885" y="1"/>
                  </a:moveTo>
                  <a:cubicBezTo>
                    <a:pt x="27540" y="13"/>
                    <a:pt x="27183" y="36"/>
                    <a:pt x="26850" y="72"/>
                  </a:cubicBezTo>
                  <a:lnTo>
                    <a:pt x="1" y="44816"/>
                  </a:lnTo>
                  <a:cubicBezTo>
                    <a:pt x="132" y="45137"/>
                    <a:pt x="275" y="45447"/>
                    <a:pt x="430" y="45756"/>
                  </a:cubicBezTo>
                  <a:lnTo>
                    <a:pt x="2788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1"/>
            <p:cNvSpPr/>
            <p:nvPr/>
          </p:nvSpPr>
          <p:spPr>
            <a:xfrm>
              <a:off x="4616050" y="11942075"/>
              <a:ext cx="515550" cy="854000"/>
            </a:xfrm>
            <a:custGeom>
              <a:rect b="b" l="l" r="r" t="t"/>
              <a:pathLst>
                <a:path extrusionOk="0" h="34160" w="20622">
                  <a:moveTo>
                    <a:pt x="20622" y="0"/>
                  </a:moveTo>
                  <a:cubicBezTo>
                    <a:pt x="20181" y="167"/>
                    <a:pt x="19741" y="346"/>
                    <a:pt x="19312" y="536"/>
                  </a:cubicBezTo>
                  <a:lnTo>
                    <a:pt x="0" y="32743"/>
                  </a:lnTo>
                  <a:cubicBezTo>
                    <a:pt x="36" y="33219"/>
                    <a:pt x="83" y="33683"/>
                    <a:pt x="143" y="34159"/>
                  </a:cubicBezTo>
                  <a:lnTo>
                    <a:pt x="2062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1"/>
            <p:cNvSpPr/>
            <p:nvPr/>
          </p:nvSpPr>
          <p:spPr>
            <a:xfrm>
              <a:off x="4626750" y="12065300"/>
              <a:ext cx="290250" cy="484025"/>
            </a:xfrm>
            <a:custGeom>
              <a:rect b="b" l="l" r="r" t="t"/>
              <a:pathLst>
                <a:path extrusionOk="0" h="19361" w="11610">
                  <a:moveTo>
                    <a:pt x="11609" y="1"/>
                  </a:moveTo>
                  <a:lnTo>
                    <a:pt x="11609" y="1"/>
                  </a:lnTo>
                  <a:cubicBezTo>
                    <a:pt x="10895" y="584"/>
                    <a:pt x="10193" y="1179"/>
                    <a:pt x="9538" y="1810"/>
                  </a:cubicBezTo>
                  <a:lnTo>
                    <a:pt x="608" y="16693"/>
                  </a:lnTo>
                  <a:cubicBezTo>
                    <a:pt x="370" y="17574"/>
                    <a:pt x="156" y="18455"/>
                    <a:pt x="1" y="19360"/>
                  </a:cubicBezTo>
                  <a:lnTo>
                    <a:pt x="1160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1"/>
            <p:cNvSpPr/>
            <p:nvPr/>
          </p:nvSpPr>
          <p:spPr>
            <a:xfrm>
              <a:off x="4629425" y="11914400"/>
              <a:ext cx="589700" cy="971850"/>
            </a:xfrm>
            <a:custGeom>
              <a:rect b="b" l="l" r="r" t="t"/>
              <a:pathLst>
                <a:path extrusionOk="0" h="38874" w="23588">
                  <a:moveTo>
                    <a:pt x="23587" y="0"/>
                  </a:moveTo>
                  <a:lnTo>
                    <a:pt x="23587" y="0"/>
                  </a:lnTo>
                  <a:cubicBezTo>
                    <a:pt x="23182" y="95"/>
                    <a:pt x="22778" y="214"/>
                    <a:pt x="22397" y="334"/>
                  </a:cubicBezTo>
                  <a:lnTo>
                    <a:pt x="1" y="37683"/>
                  </a:lnTo>
                  <a:cubicBezTo>
                    <a:pt x="72" y="38076"/>
                    <a:pt x="180" y="38481"/>
                    <a:pt x="263" y="38874"/>
                  </a:cubicBezTo>
                  <a:lnTo>
                    <a:pt x="2358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1"/>
            <p:cNvSpPr/>
            <p:nvPr/>
          </p:nvSpPr>
          <p:spPr>
            <a:xfrm>
              <a:off x="4650575" y="11898025"/>
              <a:ext cx="648600" cy="1066525"/>
            </a:xfrm>
            <a:custGeom>
              <a:rect b="b" l="l" r="r" t="t"/>
              <a:pathLst>
                <a:path extrusionOk="0" h="42661" w="25944">
                  <a:moveTo>
                    <a:pt x="25944" y="0"/>
                  </a:moveTo>
                  <a:lnTo>
                    <a:pt x="25944" y="0"/>
                  </a:lnTo>
                  <a:cubicBezTo>
                    <a:pt x="25563" y="60"/>
                    <a:pt x="25194" y="119"/>
                    <a:pt x="24837" y="191"/>
                  </a:cubicBezTo>
                  <a:lnTo>
                    <a:pt x="0" y="41613"/>
                  </a:lnTo>
                  <a:cubicBezTo>
                    <a:pt x="119" y="41970"/>
                    <a:pt x="238" y="42303"/>
                    <a:pt x="357" y="42660"/>
                  </a:cubicBezTo>
                  <a:lnTo>
                    <a:pt x="25944"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1"/>
            <p:cNvSpPr/>
            <p:nvPr/>
          </p:nvSpPr>
          <p:spPr>
            <a:xfrm>
              <a:off x="5675700" y="12561200"/>
              <a:ext cx="544725" cy="900125"/>
            </a:xfrm>
            <a:custGeom>
              <a:rect b="b" l="l" r="r" t="t"/>
              <a:pathLst>
                <a:path extrusionOk="0" h="36005" w="21789">
                  <a:moveTo>
                    <a:pt x="21586" y="0"/>
                  </a:moveTo>
                  <a:lnTo>
                    <a:pt x="0" y="36005"/>
                  </a:lnTo>
                  <a:cubicBezTo>
                    <a:pt x="417" y="35874"/>
                    <a:pt x="846" y="35719"/>
                    <a:pt x="1262" y="35564"/>
                  </a:cubicBezTo>
                  <a:lnTo>
                    <a:pt x="21789" y="1334"/>
                  </a:lnTo>
                  <a:cubicBezTo>
                    <a:pt x="21729" y="881"/>
                    <a:pt x="21670" y="441"/>
                    <a:pt x="215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1"/>
            <p:cNvSpPr/>
            <p:nvPr/>
          </p:nvSpPr>
          <p:spPr>
            <a:xfrm>
              <a:off x="5768575" y="12660900"/>
              <a:ext cx="458400" cy="762925"/>
            </a:xfrm>
            <a:custGeom>
              <a:rect b="b" l="l" r="r" t="t"/>
              <a:pathLst>
                <a:path extrusionOk="0" h="30517" w="18336">
                  <a:moveTo>
                    <a:pt x="18312" y="1"/>
                  </a:moveTo>
                  <a:lnTo>
                    <a:pt x="0" y="30517"/>
                  </a:lnTo>
                  <a:cubicBezTo>
                    <a:pt x="476" y="30279"/>
                    <a:pt x="953" y="30040"/>
                    <a:pt x="1429" y="29778"/>
                  </a:cubicBezTo>
                  <a:lnTo>
                    <a:pt x="18336" y="1608"/>
                  </a:lnTo>
                  <a:lnTo>
                    <a:pt x="18336" y="1406"/>
                  </a:lnTo>
                  <a:cubicBezTo>
                    <a:pt x="18336" y="942"/>
                    <a:pt x="18324" y="465"/>
                    <a:pt x="183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1"/>
            <p:cNvSpPr/>
            <p:nvPr/>
          </p:nvSpPr>
          <p:spPr>
            <a:xfrm>
              <a:off x="5591450" y="12475775"/>
              <a:ext cx="612600" cy="1008775"/>
            </a:xfrm>
            <a:custGeom>
              <a:rect b="b" l="l" r="r" t="t"/>
              <a:pathLst>
                <a:path extrusionOk="0" h="40351" w="24504">
                  <a:moveTo>
                    <a:pt x="24206" y="0"/>
                  </a:moveTo>
                  <a:lnTo>
                    <a:pt x="1" y="40351"/>
                  </a:lnTo>
                  <a:cubicBezTo>
                    <a:pt x="394" y="40255"/>
                    <a:pt x="775" y="40184"/>
                    <a:pt x="1144" y="40077"/>
                  </a:cubicBezTo>
                  <a:lnTo>
                    <a:pt x="24504" y="1143"/>
                  </a:lnTo>
                  <a:cubicBezTo>
                    <a:pt x="24409" y="762"/>
                    <a:pt x="24302" y="381"/>
                    <a:pt x="242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1"/>
            <p:cNvSpPr/>
            <p:nvPr/>
          </p:nvSpPr>
          <p:spPr>
            <a:xfrm>
              <a:off x="5012525" y="12008150"/>
              <a:ext cx="848050" cy="1393950"/>
            </a:xfrm>
            <a:custGeom>
              <a:rect b="b" l="l" r="r" t="t"/>
              <a:pathLst>
                <a:path extrusionOk="0" h="55758" w="33922">
                  <a:moveTo>
                    <a:pt x="33207" y="1"/>
                  </a:moveTo>
                  <a:lnTo>
                    <a:pt x="0" y="55341"/>
                  </a:lnTo>
                  <a:cubicBezTo>
                    <a:pt x="238" y="55496"/>
                    <a:pt x="488" y="55627"/>
                    <a:pt x="727" y="55757"/>
                  </a:cubicBezTo>
                  <a:lnTo>
                    <a:pt x="33921" y="453"/>
                  </a:lnTo>
                  <a:cubicBezTo>
                    <a:pt x="33683" y="310"/>
                    <a:pt x="33445" y="143"/>
                    <a:pt x="3320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
            <p:cNvSpPr/>
            <p:nvPr/>
          </p:nvSpPr>
          <p:spPr>
            <a:xfrm>
              <a:off x="5512875" y="12400475"/>
              <a:ext cx="667675" cy="1096875"/>
            </a:xfrm>
            <a:custGeom>
              <a:rect b="b" l="l" r="r" t="t"/>
              <a:pathLst>
                <a:path extrusionOk="0" h="43875" w="26707">
                  <a:moveTo>
                    <a:pt x="26313" y="0"/>
                  </a:moveTo>
                  <a:lnTo>
                    <a:pt x="1" y="43874"/>
                  </a:lnTo>
                  <a:lnTo>
                    <a:pt x="1" y="43874"/>
                  </a:lnTo>
                  <a:lnTo>
                    <a:pt x="1072" y="43744"/>
                  </a:lnTo>
                  <a:lnTo>
                    <a:pt x="26706" y="1012"/>
                  </a:lnTo>
                  <a:cubicBezTo>
                    <a:pt x="26587" y="679"/>
                    <a:pt x="26456" y="333"/>
                    <a:pt x="2631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1"/>
            <p:cNvSpPr/>
            <p:nvPr/>
          </p:nvSpPr>
          <p:spPr>
            <a:xfrm>
              <a:off x="5876925" y="12785625"/>
              <a:ext cx="345300" cy="575700"/>
            </a:xfrm>
            <a:custGeom>
              <a:rect b="b" l="l" r="r" t="t"/>
              <a:pathLst>
                <a:path extrusionOk="0" h="23028" w="13812">
                  <a:moveTo>
                    <a:pt x="13811" y="1"/>
                  </a:moveTo>
                  <a:lnTo>
                    <a:pt x="0" y="23027"/>
                  </a:lnTo>
                  <a:cubicBezTo>
                    <a:pt x="607" y="22611"/>
                    <a:pt x="1203" y="22158"/>
                    <a:pt x="1786" y="21706"/>
                  </a:cubicBezTo>
                  <a:lnTo>
                    <a:pt x="13478" y="2191"/>
                  </a:lnTo>
                  <a:cubicBezTo>
                    <a:pt x="13621" y="1465"/>
                    <a:pt x="13716" y="751"/>
                    <a:pt x="1381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1"/>
            <p:cNvSpPr/>
            <p:nvPr/>
          </p:nvSpPr>
          <p:spPr>
            <a:xfrm>
              <a:off x="6028425" y="12981775"/>
              <a:ext cx="146175" cy="244100"/>
            </a:xfrm>
            <a:custGeom>
              <a:rect b="b" l="l" r="r" t="t"/>
              <a:pathLst>
                <a:path extrusionOk="0" h="9764" w="5847">
                  <a:moveTo>
                    <a:pt x="5846" y="1"/>
                  </a:moveTo>
                  <a:lnTo>
                    <a:pt x="0" y="9764"/>
                  </a:lnTo>
                  <a:cubicBezTo>
                    <a:pt x="2477" y="6907"/>
                    <a:pt x="4477" y="3620"/>
                    <a:pt x="58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1"/>
            <p:cNvSpPr/>
            <p:nvPr/>
          </p:nvSpPr>
          <p:spPr>
            <a:xfrm>
              <a:off x="5439650" y="12333200"/>
              <a:ext cx="712325" cy="1169200"/>
            </a:xfrm>
            <a:custGeom>
              <a:rect b="b" l="l" r="r" t="t"/>
              <a:pathLst>
                <a:path extrusionOk="0" h="46768" w="28493">
                  <a:moveTo>
                    <a:pt x="28040" y="0"/>
                  </a:moveTo>
                  <a:lnTo>
                    <a:pt x="1" y="46768"/>
                  </a:lnTo>
                  <a:cubicBezTo>
                    <a:pt x="346" y="46744"/>
                    <a:pt x="667" y="46744"/>
                    <a:pt x="1013" y="46732"/>
                  </a:cubicBezTo>
                  <a:lnTo>
                    <a:pt x="28492" y="905"/>
                  </a:lnTo>
                  <a:cubicBezTo>
                    <a:pt x="28338" y="596"/>
                    <a:pt x="28195" y="298"/>
                    <a:pt x="2804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1"/>
            <p:cNvSpPr/>
            <p:nvPr/>
          </p:nvSpPr>
          <p:spPr>
            <a:xfrm>
              <a:off x="5121175" y="12079600"/>
              <a:ext cx="835825" cy="1373700"/>
            </a:xfrm>
            <a:custGeom>
              <a:rect b="b" l="l" r="r" t="t"/>
              <a:pathLst>
                <a:path extrusionOk="0" h="54948" w="33433">
                  <a:moveTo>
                    <a:pt x="32778" y="0"/>
                  </a:moveTo>
                  <a:lnTo>
                    <a:pt x="0" y="54626"/>
                  </a:lnTo>
                  <a:cubicBezTo>
                    <a:pt x="262" y="54733"/>
                    <a:pt x="536" y="54852"/>
                    <a:pt x="810" y="54947"/>
                  </a:cubicBezTo>
                  <a:lnTo>
                    <a:pt x="33433" y="560"/>
                  </a:lnTo>
                  <a:cubicBezTo>
                    <a:pt x="33218" y="369"/>
                    <a:pt x="32992" y="191"/>
                    <a:pt x="3277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1"/>
            <p:cNvSpPr/>
            <p:nvPr/>
          </p:nvSpPr>
          <p:spPr>
            <a:xfrm>
              <a:off x="5065800" y="12041800"/>
              <a:ext cx="844175" cy="1387975"/>
            </a:xfrm>
            <a:custGeom>
              <a:rect b="b" l="l" r="r" t="t"/>
              <a:pathLst>
                <a:path extrusionOk="0" h="55519" w="33767">
                  <a:moveTo>
                    <a:pt x="33088" y="0"/>
                  </a:moveTo>
                  <a:lnTo>
                    <a:pt x="0" y="55162"/>
                  </a:lnTo>
                  <a:cubicBezTo>
                    <a:pt x="251" y="55281"/>
                    <a:pt x="524" y="55400"/>
                    <a:pt x="774" y="55519"/>
                  </a:cubicBezTo>
                  <a:lnTo>
                    <a:pt x="33767" y="512"/>
                  </a:lnTo>
                  <a:cubicBezTo>
                    <a:pt x="33540" y="333"/>
                    <a:pt x="33302" y="167"/>
                    <a:pt x="330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1"/>
            <p:cNvSpPr/>
            <p:nvPr/>
          </p:nvSpPr>
          <p:spPr>
            <a:xfrm>
              <a:off x="5179500" y="12121250"/>
              <a:ext cx="822150" cy="1351400"/>
            </a:xfrm>
            <a:custGeom>
              <a:rect b="b" l="l" r="r" t="t"/>
              <a:pathLst>
                <a:path extrusionOk="0" h="54056" w="32886">
                  <a:moveTo>
                    <a:pt x="32267" y="1"/>
                  </a:moveTo>
                  <a:lnTo>
                    <a:pt x="1" y="53817"/>
                  </a:lnTo>
                  <a:cubicBezTo>
                    <a:pt x="286" y="53900"/>
                    <a:pt x="572" y="53972"/>
                    <a:pt x="858" y="54055"/>
                  </a:cubicBezTo>
                  <a:lnTo>
                    <a:pt x="32886" y="620"/>
                  </a:lnTo>
                  <a:cubicBezTo>
                    <a:pt x="32671" y="418"/>
                    <a:pt x="32481" y="203"/>
                    <a:pt x="3226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1"/>
            <p:cNvSpPr/>
            <p:nvPr/>
          </p:nvSpPr>
          <p:spPr>
            <a:xfrm>
              <a:off x="5303625" y="12217100"/>
              <a:ext cx="779300" cy="1280250"/>
            </a:xfrm>
            <a:custGeom>
              <a:rect b="b" l="l" r="r" t="t"/>
              <a:pathLst>
                <a:path extrusionOk="0" h="51210" w="31172">
                  <a:moveTo>
                    <a:pt x="30635" y="1"/>
                  </a:moveTo>
                  <a:lnTo>
                    <a:pt x="1" y="51090"/>
                  </a:lnTo>
                  <a:cubicBezTo>
                    <a:pt x="310" y="51138"/>
                    <a:pt x="608" y="51174"/>
                    <a:pt x="917" y="51209"/>
                  </a:cubicBezTo>
                  <a:lnTo>
                    <a:pt x="31171" y="763"/>
                  </a:lnTo>
                  <a:lnTo>
                    <a:pt x="306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1"/>
            <p:cNvSpPr/>
            <p:nvPr/>
          </p:nvSpPr>
          <p:spPr>
            <a:xfrm>
              <a:off x="5240225" y="12166800"/>
              <a:ext cx="803700" cy="1320725"/>
            </a:xfrm>
            <a:custGeom>
              <a:rect b="b" l="l" r="r" t="t"/>
              <a:pathLst>
                <a:path extrusionOk="0" h="52829" w="32148">
                  <a:moveTo>
                    <a:pt x="31564" y="1"/>
                  </a:moveTo>
                  <a:lnTo>
                    <a:pt x="1" y="52626"/>
                  </a:lnTo>
                  <a:cubicBezTo>
                    <a:pt x="298" y="52686"/>
                    <a:pt x="584" y="52769"/>
                    <a:pt x="882" y="52829"/>
                  </a:cubicBezTo>
                  <a:lnTo>
                    <a:pt x="32147" y="691"/>
                  </a:lnTo>
                  <a:cubicBezTo>
                    <a:pt x="31957" y="465"/>
                    <a:pt x="31766" y="239"/>
                    <a:pt x="3156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1"/>
            <p:cNvSpPr/>
            <p:nvPr/>
          </p:nvSpPr>
          <p:spPr>
            <a:xfrm>
              <a:off x="5369700" y="12272175"/>
              <a:ext cx="749525" cy="1230225"/>
            </a:xfrm>
            <a:custGeom>
              <a:rect b="b" l="l" r="r" t="t"/>
              <a:pathLst>
                <a:path extrusionOk="0" h="49209" w="29981">
                  <a:moveTo>
                    <a:pt x="29481" y="0"/>
                  </a:moveTo>
                  <a:lnTo>
                    <a:pt x="1" y="49161"/>
                  </a:lnTo>
                  <a:cubicBezTo>
                    <a:pt x="334" y="49173"/>
                    <a:pt x="644" y="49185"/>
                    <a:pt x="965" y="49209"/>
                  </a:cubicBezTo>
                  <a:lnTo>
                    <a:pt x="29981" y="834"/>
                  </a:lnTo>
                  <a:cubicBezTo>
                    <a:pt x="29814" y="548"/>
                    <a:pt x="29647" y="286"/>
                    <a:pt x="294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6" name="Google Shape;436;p21"/>
          <p:cNvSpPr/>
          <p:nvPr/>
        </p:nvSpPr>
        <p:spPr>
          <a:xfrm>
            <a:off x="-226" y="-2573"/>
            <a:ext cx="1326928" cy="1327078"/>
          </a:xfrm>
          <a:custGeom>
            <a:rect b="b" l="l" r="r" t="t"/>
            <a:pathLst>
              <a:path extrusionOk="0" h="106145" w="106133">
                <a:moveTo>
                  <a:pt x="78891" y="0"/>
                </a:moveTo>
                <a:lnTo>
                  <a:pt x="78891" y="12"/>
                </a:lnTo>
                <a:cubicBezTo>
                  <a:pt x="78891" y="32219"/>
                  <a:pt x="59007" y="62448"/>
                  <a:pt x="27003" y="74117"/>
                </a:cubicBezTo>
                <a:cubicBezTo>
                  <a:pt x="18120" y="77343"/>
                  <a:pt x="9047" y="78891"/>
                  <a:pt x="103" y="78891"/>
                </a:cubicBezTo>
                <a:cubicBezTo>
                  <a:pt x="69" y="78891"/>
                  <a:pt x="34" y="78891"/>
                  <a:pt x="0" y="78891"/>
                </a:cubicBezTo>
                <a:lnTo>
                  <a:pt x="0" y="106144"/>
                </a:lnTo>
                <a:cubicBezTo>
                  <a:pt x="12061" y="106144"/>
                  <a:pt x="24336" y="104073"/>
                  <a:pt x="36314" y="99703"/>
                </a:cubicBezTo>
                <a:cubicBezTo>
                  <a:pt x="79391" y="84011"/>
                  <a:pt x="106132" y="43327"/>
                  <a:pt x="1061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1"/>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38" name="Google Shape;438;p21"/>
          <p:cNvSpPr txBox="1"/>
          <p:nvPr>
            <p:ph idx="1" type="subTitle"/>
          </p:nvPr>
        </p:nvSpPr>
        <p:spPr>
          <a:xfrm>
            <a:off x="897600" y="1521900"/>
            <a:ext cx="21915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39" name="Google Shape;439;p21"/>
          <p:cNvSpPr txBox="1"/>
          <p:nvPr>
            <p:ph idx="2" type="subTitle"/>
          </p:nvPr>
        </p:nvSpPr>
        <p:spPr>
          <a:xfrm>
            <a:off x="897600" y="1870875"/>
            <a:ext cx="21915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40" name="Google Shape;440;p21"/>
          <p:cNvSpPr txBox="1"/>
          <p:nvPr>
            <p:ph idx="3" type="subTitle"/>
          </p:nvPr>
        </p:nvSpPr>
        <p:spPr>
          <a:xfrm>
            <a:off x="3476255" y="1521900"/>
            <a:ext cx="21915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41" name="Google Shape;441;p21"/>
          <p:cNvSpPr txBox="1"/>
          <p:nvPr>
            <p:ph idx="4" type="subTitle"/>
          </p:nvPr>
        </p:nvSpPr>
        <p:spPr>
          <a:xfrm>
            <a:off x="3476255" y="1870875"/>
            <a:ext cx="21915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42" name="Google Shape;442;p21"/>
          <p:cNvSpPr txBox="1"/>
          <p:nvPr>
            <p:ph idx="5" type="subTitle"/>
          </p:nvPr>
        </p:nvSpPr>
        <p:spPr>
          <a:xfrm>
            <a:off x="6054910" y="1521900"/>
            <a:ext cx="21915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43" name="Google Shape;443;p21"/>
          <p:cNvSpPr txBox="1"/>
          <p:nvPr>
            <p:ph idx="6" type="subTitle"/>
          </p:nvPr>
        </p:nvSpPr>
        <p:spPr>
          <a:xfrm>
            <a:off x="6054910" y="1870875"/>
            <a:ext cx="21915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44" name="Google Shape;444;p21"/>
          <p:cNvSpPr txBox="1"/>
          <p:nvPr>
            <p:ph idx="7" type="subTitle"/>
          </p:nvPr>
        </p:nvSpPr>
        <p:spPr>
          <a:xfrm>
            <a:off x="897600" y="3394075"/>
            <a:ext cx="21915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45" name="Google Shape;445;p21"/>
          <p:cNvSpPr txBox="1"/>
          <p:nvPr>
            <p:ph idx="8" type="subTitle"/>
          </p:nvPr>
        </p:nvSpPr>
        <p:spPr>
          <a:xfrm>
            <a:off x="897600" y="3743050"/>
            <a:ext cx="21915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46" name="Google Shape;446;p21"/>
          <p:cNvSpPr txBox="1"/>
          <p:nvPr>
            <p:ph idx="9" type="subTitle"/>
          </p:nvPr>
        </p:nvSpPr>
        <p:spPr>
          <a:xfrm>
            <a:off x="3476255" y="3394075"/>
            <a:ext cx="21915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47" name="Google Shape;447;p21"/>
          <p:cNvSpPr txBox="1"/>
          <p:nvPr>
            <p:ph idx="13" type="subTitle"/>
          </p:nvPr>
        </p:nvSpPr>
        <p:spPr>
          <a:xfrm>
            <a:off x="3476255" y="3743050"/>
            <a:ext cx="21915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48" name="Google Shape;448;p21"/>
          <p:cNvSpPr txBox="1"/>
          <p:nvPr>
            <p:ph idx="14" type="subTitle"/>
          </p:nvPr>
        </p:nvSpPr>
        <p:spPr>
          <a:xfrm>
            <a:off x="6054910" y="3394075"/>
            <a:ext cx="2191500" cy="401100"/>
          </a:xfrm>
          <a:prstGeom prst="rect">
            <a:avLst/>
          </a:prstGeom>
        </p:spPr>
        <p:txBody>
          <a:bodyPr anchorCtr="0" anchor="b" bIns="91425" lIns="91425" spcFirstLastPara="1" rIns="91425" wrap="square" tIns="91425">
            <a:noAutofit/>
          </a:bodyPr>
          <a:lstStyle>
            <a:lvl1pPr lvl="0" rtl="0" algn="ctr">
              <a:spcBef>
                <a:spcPts val="0"/>
              </a:spcBef>
              <a:spcAft>
                <a:spcPts val="0"/>
              </a:spcAft>
              <a:buNone/>
              <a:defRPr b="1" sz="1400">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49" name="Google Shape;449;p21"/>
          <p:cNvSpPr txBox="1"/>
          <p:nvPr>
            <p:ph idx="15" type="subTitle"/>
          </p:nvPr>
        </p:nvSpPr>
        <p:spPr>
          <a:xfrm>
            <a:off x="6054910" y="3743050"/>
            <a:ext cx="2191500" cy="8595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50" name="Google Shape;450;p21"/>
          <p:cNvSpPr/>
          <p:nvPr/>
        </p:nvSpPr>
        <p:spPr>
          <a:xfrm flipH="1" rot="-5400000">
            <a:off x="-290" y="94"/>
            <a:ext cx="543148" cy="542566"/>
          </a:xfrm>
          <a:custGeom>
            <a:rect b="b" l="l" r="r" t="t"/>
            <a:pathLst>
              <a:path extrusionOk="0" h="12121" w="12134">
                <a:moveTo>
                  <a:pt x="1" y="0"/>
                </a:moveTo>
                <a:lnTo>
                  <a:pt x="1" y="12121"/>
                </a:lnTo>
                <a:cubicBezTo>
                  <a:pt x="6704" y="12121"/>
                  <a:pt x="12133" y="6692"/>
                  <a:pt x="12133"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CUSTOM_4">
    <p:spTree>
      <p:nvGrpSpPr>
        <p:cNvPr id="451" name="Shape 451"/>
        <p:cNvGrpSpPr/>
        <p:nvPr/>
      </p:nvGrpSpPr>
      <p:grpSpPr>
        <a:xfrm>
          <a:off x="0" y="0"/>
          <a:ext cx="0" cy="0"/>
          <a:chOff x="0" y="0"/>
          <a:chExt cx="0" cy="0"/>
        </a:xfrm>
      </p:grpSpPr>
      <p:grpSp>
        <p:nvGrpSpPr>
          <p:cNvPr id="452" name="Google Shape;452;p22"/>
          <p:cNvGrpSpPr/>
          <p:nvPr/>
        </p:nvGrpSpPr>
        <p:grpSpPr>
          <a:xfrm>
            <a:off x="4220661" y="1372235"/>
            <a:ext cx="2066024" cy="2065992"/>
            <a:chOff x="-5079225" y="7556125"/>
            <a:chExt cx="1613325" cy="1613300"/>
          </a:xfrm>
        </p:grpSpPr>
        <p:sp>
          <p:nvSpPr>
            <p:cNvPr id="453" name="Google Shape;453;p22"/>
            <p:cNvSpPr/>
            <p:nvPr/>
          </p:nvSpPr>
          <p:spPr>
            <a:xfrm>
              <a:off x="-4731250" y="7646000"/>
              <a:ext cx="847150" cy="1392775"/>
            </a:xfrm>
            <a:custGeom>
              <a:rect b="b" l="l" r="r" t="t"/>
              <a:pathLst>
                <a:path extrusionOk="0" h="55711" w="33886">
                  <a:moveTo>
                    <a:pt x="33123" y="1"/>
                  </a:moveTo>
                  <a:lnTo>
                    <a:pt x="0" y="55246"/>
                  </a:lnTo>
                  <a:cubicBezTo>
                    <a:pt x="238" y="55401"/>
                    <a:pt x="476" y="55555"/>
                    <a:pt x="703" y="55710"/>
                  </a:cubicBezTo>
                  <a:lnTo>
                    <a:pt x="33885" y="394"/>
                  </a:lnTo>
                  <a:lnTo>
                    <a:pt x="331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2"/>
            <p:cNvSpPr/>
            <p:nvPr/>
          </p:nvSpPr>
          <p:spPr>
            <a:xfrm>
              <a:off x="-4948850" y="7559700"/>
              <a:ext cx="768875" cy="1262675"/>
            </a:xfrm>
            <a:custGeom>
              <a:rect b="b" l="l" r="r" t="t"/>
              <a:pathLst>
                <a:path extrusionOk="0" h="50507" w="30755">
                  <a:moveTo>
                    <a:pt x="29826" y="0"/>
                  </a:moveTo>
                  <a:lnTo>
                    <a:pt x="1" y="49732"/>
                  </a:lnTo>
                  <a:cubicBezTo>
                    <a:pt x="155" y="50006"/>
                    <a:pt x="334" y="50256"/>
                    <a:pt x="513" y="50506"/>
                  </a:cubicBezTo>
                  <a:lnTo>
                    <a:pt x="30755" y="83"/>
                  </a:lnTo>
                  <a:lnTo>
                    <a:pt x="2982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2"/>
            <p:cNvSpPr/>
            <p:nvPr/>
          </p:nvSpPr>
          <p:spPr>
            <a:xfrm>
              <a:off x="-4984275" y="7556125"/>
              <a:ext cx="736725" cy="1208800"/>
            </a:xfrm>
            <a:custGeom>
              <a:rect b="b" l="l" r="r" t="t"/>
              <a:pathLst>
                <a:path extrusionOk="0" h="48352" w="29469">
                  <a:moveTo>
                    <a:pt x="28493" y="0"/>
                  </a:moveTo>
                  <a:lnTo>
                    <a:pt x="1" y="47506"/>
                  </a:lnTo>
                  <a:cubicBezTo>
                    <a:pt x="144" y="47792"/>
                    <a:pt x="310" y="48078"/>
                    <a:pt x="477" y="48351"/>
                  </a:cubicBezTo>
                  <a:lnTo>
                    <a:pt x="29469" y="36"/>
                  </a:lnTo>
                  <a:cubicBezTo>
                    <a:pt x="29135" y="24"/>
                    <a:pt x="28814" y="0"/>
                    <a:pt x="284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2"/>
            <p:cNvSpPr/>
            <p:nvPr/>
          </p:nvSpPr>
          <p:spPr>
            <a:xfrm>
              <a:off x="-4779775" y="7619825"/>
              <a:ext cx="841500" cy="1384125"/>
            </a:xfrm>
            <a:custGeom>
              <a:rect b="b" l="l" r="r" t="t"/>
              <a:pathLst>
                <a:path extrusionOk="0" h="55365" w="33660">
                  <a:moveTo>
                    <a:pt x="32886" y="0"/>
                  </a:moveTo>
                  <a:lnTo>
                    <a:pt x="0" y="54828"/>
                  </a:lnTo>
                  <a:lnTo>
                    <a:pt x="679" y="55364"/>
                  </a:lnTo>
                  <a:lnTo>
                    <a:pt x="33659" y="357"/>
                  </a:lnTo>
                  <a:cubicBezTo>
                    <a:pt x="33397" y="238"/>
                    <a:pt x="33136" y="119"/>
                    <a:pt x="328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2"/>
            <p:cNvSpPr/>
            <p:nvPr/>
          </p:nvSpPr>
          <p:spPr>
            <a:xfrm>
              <a:off x="-4826200" y="7598375"/>
              <a:ext cx="831375" cy="1366575"/>
            </a:xfrm>
            <a:custGeom>
              <a:rect b="b" l="l" r="r" t="t"/>
              <a:pathLst>
                <a:path extrusionOk="0" h="54663" w="33255">
                  <a:moveTo>
                    <a:pt x="32433" y="1"/>
                  </a:moveTo>
                  <a:lnTo>
                    <a:pt x="0" y="54067"/>
                  </a:lnTo>
                  <a:cubicBezTo>
                    <a:pt x="214" y="54258"/>
                    <a:pt x="417" y="54472"/>
                    <a:pt x="643" y="54662"/>
                  </a:cubicBezTo>
                  <a:lnTo>
                    <a:pt x="33254" y="275"/>
                  </a:lnTo>
                  <a:cubicBezTo>
                    <a:pt x="32980" y="180"/>
                    <a:pt x="32695" y="84"/>
                    <a:pt x="32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2"/>
            <p:cNvSpPr/>
            <p:nvPr/>
          </p:nvSpPr>
          <p:spPr>
            <a:xfrm>
              <a:off x="-4869975" y="7580525"/>
              <a:ext cx="815900" cy="1340975"/>
            </a:xfrm>
            <a:custGeom>
              <a:rect b="b" l="l" r="r" t="t"/>
              <a:pathLst>
                <a:path extrusionOk="0" h="53639" w="32636">
                  <a:moveTo>
                    <a:pt x="31791" y="1"/>
                  </a:moveTo>
                  <a:lnTo>
                    <a:pt x="1" y="52995"/>
                  </a:lnTo>
                  <a:cubicBezTo>
                    <a:pt x="191" y="53221"/>
                    <a:pt x="406" y="53424"/>
                    <a:pt x="608" y="53638"/>
                  </a:cubicBezTo>
                  <a:lnTo>
                    <a:pt x="32636" y="239"/>
                  </a:lnTo>
                  <a:cubicBezTo>
                    <a:pt x="32350" y="155"/>
                    <a:pt x="32076" y="72"/>
                    <a:pt x="317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2"/>
            <p:cNvSpPr/>
            <p:nvPr/>
          </p:nvSpPr>
          <p:spPr>
            <a:xfrm>
              <a:off x="-4911050" y="7567725"/>
              <a:ext cx="795675" cy="1306725"/>
            </a:xfrm>
            <a:custGeom>
              <a:rect b="b" l="l" r="r" t="t"/>
              <a:pathLst>
                <a:path extrusionOk="0" h="52269" w="31827">
                  <a:moveTo>
                    <a:pt x="30933" y="1"/>
                  </a:moveTo>
                  <a:lnTo>
                    <a:pt x="1" y="51555"/>
                  </a:lnTo>
                  <a:cubicBezTo>
                    <a:pt x="179" y="51793"/>
                    <a:pt x="370" y="52031"/>
                    <a:pt x="572" y="52269"/>
                  </a:cubicBezTo>
                  <a:lnTo>
                    <a:pt x="31826" y="167"/>
                  </a:lnTo>
                  <a:cubicBezTo>
                    <a:pt x="31529" y="108"/>
                    <a:pt x="31231" y="60"/>
                    <a:pt x="309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2"/>
            <p:cNvSpPr/>
            <p:nvPr/>
          </p:nvSpPr>
          <p:spPr>
            <a:xfrm>
              <a:off x="-5079225" y="7654350"/>
              <a:ext cx="420925" cy="701900"/>
            </a:xfrm>
            <a:custGeom>
              <a:rect b="b" l="l" r="r" t="t"/>
              <a:pathLst>
                <a:path extrusionOk="0" h="28076" w="16837">
                  <a:moveTo>
                    <a:pt x="16836" y="0"/>
                  </a:moveTo>
                  <a:cubicBezTo>
                    <a:pt x="16312" y="286"/>
                    <a:pt x="15812" y="584"/>
                    <a:pt x="15312" y="893"/>
                  </a:cubicBezTo>
                  <a:lnTo>
                    <a:pt x="60" y="26313"/>
                  </a:lnTo>
                  <a:cubicBezTo>
                    <a:pt x="36" y="26896"/>
                    <a:pt x="1" y="27480"/>
                    <a:pt x="1" y="28075"/>
                  </a:cubicBezTo>
                  <a:lnTo>
                    <a:pt x="1683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2"/>
            <p:cNvSpPr/>
            <p:nvPr/>
          </p:nvSpPr>
          <p:spPr>
            <a:xfrm>
              <a:off x="-5015825" y="7557600"/>
              <a:ext cx="697150" cy="1144225"/>
            </a:xfrm>
            <a:custGeom>
              <a:rect b="b" l="l" r="r" t="t"/>
              <a:pathLst>
                <a:path extrusionOk="0" h="45769" w="27886">
                  <a:moveTo>
                    <a:pt x="27885" y="1"/>
                  </a:moveTo>
                  <a:lnTo>
                    <a:pt x="27885" y="1"/>
                  </a:lnTo>
                  <a:cubicBezTo>
                    <a:pt x="27540" y="25"/>
                    <a:pt x="27183" y="48"/>
                    <a:pt x="26849" y="84"/>
                  </a:cubicBezTo>
                  <a:lnTo>
                    <a:pt x="1" y="44828"/>
                  </a:lnTo>
                  <a:cubicBezTo>
                    <a:pt x="132" y="45149"/>
                    <a:pt x="275" y="45459"/>
                    <a:pt x="429" y="45768"/>
                  </a:cubicBezTo>
                  <a:lnTo>
                    <a:pt x="278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2"/>
            <p:cNvSpPr/>
            <p:nvPr/>
          </p:nvSpPr>
          <p:spPr>
            <a:xfrm>
              <a:off x="-5076825" y="7609400"/>
              <a:ext cx="515550" cy="854000"/>
            </a:xfrm>
            <a:custGeom>
              <a:rect b="b" l="l" r="r" t="t"/>
              <a:pathLst>
                <a:path extrusionOk="0" h="34160" w="20622">
                  <a:moveTo>
                    <a:pt x="20622" y="0"/>
                  </a:moveTo>
                  <a:lnTo>
                    <a:pt x="20622" y="0"/>
                  </a:lnTo>
                  <a:cubicBezTo>
                    <a:pt x="20181" y="167"/>
                    <a:pt x="19741" y="346"/>
                    <a:pt x="19312" y="536"/>
                  </a:cubicBezTo>
                  <a:lnTo>
                    <a:pt x="0" y="32743"/>
                  </a:lnTo>
                  <a:cubicBezTo>
                    <a:pt x="36" y="33219"/>
                    <a:pt x="83" y="33683"/>
                    <a:pt x="143" y="34159"/>
                  </a:cubicBezTo>
                  <a:lnTo>
                    <a:pt x="206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2"/>
            <p:cNvSpPr/>
            <p:nvPr/>
          </p:nvSpPr>
          <p:spPr>
            <a:xfrm>
              <a:off x="-5066125" y="7732625"/>
              <a:ext cx="290250" cy="484025"/>
            </a:xfrm>
            <a:custGeom>
              <a:rect b="b" l="l" r="r" t="t"/>
              <a:pathLst>
                <a:path extrusionOk="0" h="19361" w="11610">
                  <a:moveTo>
                    <a:pt x="11609" y="1"/>
                  </a:moveTo>
                  <a:lnTo>
                    <a:pt x="11609" y="1"/>
                  </a:lnTo>
                  <a:cubicBezTo>
                    <a:pt x="10895" y="584"/>
                    <a:pt x="10192" y="1179"/>
                    <a:pt x="9538" y="1810"/>
                  </a:cubicBezTo>
                  <a:lnTo>
                    <a:pt x="608" y="16693"/>
                  </a:lnTo>
                  <a:cubicBezTo>
                    <a:pt x="370" y="17574"/>
                    <a:pt x="167" y="18455"/>
                    <a:pt x="1" y="19360"/>
                  </a:cubicBezTo>
                  <a:lnTo>
                    <a:pt x="11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2"/>
            <p:cNvSpPr/>
            <p:nvPr/>
          </p:nvSpPr>
          <p:spPr>
            <a:xfrm>
              <a:off x="-5063450" y="7581425"/>
              <a:ext cx="589700" cy="971875"/>
            </a:xfrm>
            <a:custGeom>
              <a:rect b="b" l="l" r="r" t="t"/>
              <a:pathLst>
                <a:path extrusionOk="0" h="38875" w="23588">
                  <a:moveTo>
                    <a:pt x="23587" y="0"/>
                  </a:moveTo>
                  <a:lnTo>
                    <a:pt x="23587" y="0"/>
                  </a:lnTo>
                  <a:cubicBezTo>
                    <a:pt x="23182" y="107"/>
                    <a:pt x="22777" y="226"/>
                    <a:pt x="22396" y="346"/>
                  </a:cubicBezTo>
                  <a:lnTo>
                    <a:pt x="1" y="37683"/>
                  </a:lnTo>
                  <a:cubicBezTo>
                    <a:pt x="72" y="38088"/>
                    <a:pt x="179" y="38493"/>
                    <a:pt x="263" y="38874"/>
                  </a:cubicBezTo>
                  <a:lnTo>
                    <a:pt x="235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
            <p:cNvSpPr/>
            <p:nvPr/>
          </p:nvSpPr>
          <p:spPr>
            <a:xfrm>
              <a:off x="-5042000" y="7565650"/>
              <a:ext cx="648600" cy="1066525"/>
            </a:xfrm>
            <a:custGeom>
              <a:rect b="b" l="l" r="r" t="t"/>
              <a:pathLst>
                <a:path extrusionOk="0" h="42661" w="25944">
                  <a:moveTo>
                    <a:pt x="25944" y="0"/>
                  </a:moveTo>
                  <a:lnTo>
                    <a:pt x="25944" y="0"/>
                  </a:lnTo>
                  <a:cubicBezTo>
                    <a:pt x="25575" y="60"/>
                    <a:pt x="25194" y="119"/>
                    <a:pt x="24836" y="191"/>
                  </a:cubicBezTo>
                  <a:lnTo>
                    <a:pt x="0" y="41612"/>
                  </a:lnTo>
                  <a:cubicBezTo>
                    <a:pt x="119" y="41970"/>
                    <a:pt x="238" y="42303"/>
                    <a:pt x="357" y="42660"/>
                  </a:cubicBezTo>
                  <a:lnTo>
                    <a:pt x="259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2"/>
            <p:cNvSpPr/>
            <p:nvPr/>
          </p:nvSpPr>
          <p:spPr>
            <a:xfrm>
              <a:off x="-4016875" y="8228525"/>
              <a:ext cx="544725" cy="900125"/>
            </a:xfrm>
            <a:custGeom>
              <a:rect b="b" l="l" r="r" t="t"/>
              <a:pathLst>
                <a:path extrusionOk="0" h="36005" w="21789">
                  <a:moveTo>
                    <a:pt x="21598" y="0"/>
                  </a:moveTo>
                  <a:lnTo>
                    <a:pt x="0" y="36005"/>
                  </a:lnTo>
                  <a:cubicBezTo>
                    <a:pt x="417" y="35874"/>
                    <a:pt x="846" y="35719"/>
                    <a:pt x="1262" y="35552"/>
                  </a:cubicBezTo>
                  <a:lnTo>
                    <a:pt x="21789" y="1322"/>
                  </a:lnTo>
                  <a:cubicBezTo>
                    <a:pt x="21729" y="881"/>
                    <a:pt x="21670" y="429"/>
                    <a:pt x="2159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2"/>
            <p:cNvSpPr/>
            <p:nvPr/>
          </p:nvSpPr>
          <p:spPr>
            <a:xfrm>
              <a:off x="-3924300" y="8328225"/>
              <a:ext cx="458400" cy="762625"/>
            </a:xfrm>
            <a:custGeom>
              <a:rect b="b" l="l" r="r" t="t"/>
              <a:pathLst>
                <a:path extrusionOk="0" h="30505" w="18336">
                  <a:moveTo>
                    <a:pt x="18312" y="1"/>
                  </a:moveTo>
                  <a:lnTo>
                    <a:pt x="0" y="30505"/>
                  </a:lnTo>
                  <a:cubicBezTo>
                    <a:pt x="476" y="30267"/>
                    <a:pt x="953" y="30040"/>
                    <a:pt x="1429" y="29778"/>
                  </a:cubicBezTo>
                  <a:lnTo>
                    <a:pt x="18336" y="1608"/>
                  </a:lnTo>
                  <a:lnTo>
                    <a:pt x="18336" y="1394"/>
                  </a:lnTo>
                  <a:cubicBezTo>
                    <a:pt x="18336" y="942"/>
                    <a:pt x="18324" y="465"/>
                    <a:pt x="183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2"/>
            <p:cNvSpPr/>
            <p:nvPr/>
          </p:nvSpPr>
          <p:spPr>
            <a:xfrm>
              <a:off x="-4101425" y="8143100"/>
              <a:ext cx="612600" cy="1008475"/>
            </a:xfrm>
            <a:custGeom>
              <a:rect b="b" l="l" r="r" t="t"/>
              <a:pathLst>
                <a:path extrusionOk="0" h="40339" w="24504">
                  <a:moveTo>
                    <a:pt x="24206" y="0"/>
                  </a:moveTo>
                  <a:lnTo>
                    <a:pt x="1" y="40339"/>
                  </a:lnTo>
                  <a:cubicBezTo>
                    <a:pt x="394" y="40255"/>
                    <a:pt x="775" y="40184"/>
                    <a:pt x="1156" y="40077"/>
                  </a:cubicBezTo>
                  <a:lnTo>
                    <a:pt x="24504" y="1143"/>
                  </a:lnTo>
                  <a:cubicBezTo>
                    <a:pt x="24409" y="750"/>
                    <a:pt x="24301" y="381"/>
                    <a:pt x="242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2"/>
            <p:cNvSpPr/>
            <p:nvPr/>
          </p:nvSpPr>
          <p:spPr>
            <a:xfrm>
              <a:off x="-4680350" y="7675775"/>
              <a:ext cx="848050" cy="1393950"/>
            </a:xfrm>
            <a:custGeom>
              <a:rect b="b" l="l" r="r" t="t"/>
              <a:pathLst>
                <a:path extrusionOk="0" h="55758" w="33922">
                  <a:moveTo>
                    <a:pt x="33207" y="1"/>
                  </a:moveTo>
                  <a:lnTo>
                    <a:pt x="0" y="55341"/>
                  </a:lnTo>
                  <a:cubicBezTo>
                    <a:pt x="238" y="55495"/>
                    <a:pt x="488" y="55626"/>
                    <a:pt x="738" y="55757"/>
                  </a:cubicBezTo>
                  <a:lnTo>
                    <a:pt x="33921" y="453"/>
                  </a:lnTo>
                  <a:cubicBezTo>
                    <a:pt x="33683" y="310"/>
                    <a:pt x="33445" y="143"/>
                    <a:pt x="332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2"/>
            <p:cNvSpPr/>
            <p:nvPr/>
          </p:nvSpPr>
          <p:spPr>
            <a:xfrm>
              <a:off x="-4179400" y="8067800"/>
              <a:ext cx="667375" cy="1096875"/>
            </a:xfrm>
            <a:custGeom>
              <a:rect b="b" l="l" r="r" t="t"/>
              <a:pathLst>
                <a:path extrusionOk="0" h="43875" w="26695">
                  <a:moveTo>
                    <a:pt x="26313" y="0"/>
                  </a:moveTo>
                  <a:lnTo>
                    <a:pt x="0" y="43874"/>
                  </a:lnTo>
                  <a:lnTo>
                    <a:pt x="0" y="43874"/>
                  </a:lnTo>
                  <a:lnTo>
                    <a:pt x="1072" y="43743"/>
                  </a:lnTo>
                  <a:lnTo>
                    <a:pt x="26694" y="1012"/>
                  </a:lnTo>
                  <a:cubicBezTo>
                    <a:pt x="26575" y="667"/>
                    <a:pt x="26444" y="333"/>
                    <a:pt x="263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2"/>
            <p:cNvSpPr/>
            <p:nvPr/>
          </p:nvSpPr>
          <p:spPr>
            <a:xfrm>
              <a:off x="-3815975" y="8452950"/>
              <a:ext cx="345325" cy="575700"/>
            </a:xfrm>
            <a:custGeom>
              <a:rect b="b" l="l" r="r" t="t"/>
              <a:pathLst>
                <a:path extrusionOk="0" h="23028" w="13813">
                  <a:moveTo>
                    <a:pt x="13812" y="1"/>
                  </a:moveTo>
                  <a:lnTo>
                    <a:pt x="1" y="23027"/>
                  </a:lnTo>
                  <a:cubicBezTo>
                    <a:pt x="608" y="22599"/>
                    <a:pt x="1203" y="22158"/>
                    <a:pt x="1787" y="21694"/>
                  </a:cubicBezTo>
                  <a:lnTo>
                    <a:pt x="13479" y="2191"/>
                  </a:lnTo>
                  <a:cubicBezTo>
                    <a:pt x="13622" y="1453"/>
                    <a:pt x="13717" y="739"/>
                    <a:pt x="138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2"/>
            <p:cNvSpPr/>
            <p:nvPr/>
          </p:nvSpPr>
          <p:spPr>
            <a:xfrm>
              <a:off x="-3664150" y="8649100"/>
              <a:ext cx="146175" cy="244100"/>
            </a:xfrm>
            <a:custGeom>
              <a:rect b="b" l="l" r="r" t="t"/>
              <a:pathLst>
                <a:path extrusionOk="0" h="9764" w="5847">
                  <a:moveTo>
                    <a:pt x="5846" y="1"/>
                  </a:moveTo>
                  <a:lnTo>
                    <a:pt x="0" y="9764"/>
                  </a:lnTo>
                  <a:cubicBezTo>
                    <a:pt x="2488" y="6906"/>
                    <a:pt x="4477" y="3608"/>
                    <a:pt x="5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2"/>
            <p:cNvSpPr/>
            <p:nvPr/>
          </p:nvSpPr>
          <p:spPr>
            <a:xfrm>
              <a:off x="-4253225" y="8000525"/>
              <a:ext cx="712625" cy="1168900"/>
            </a:xfrm>
            <a:custGeom>
              <a:rect b="b" l="l" r="r" t="t"/>
              <a:pathLst>
                <a:path extrusionOk="0" h="46756" w="28505">
                  <a:moveTo>
                    <a:pt x="28052" y="0"/>
                  </a:moveTo>
                  <a:lnTo>
                    <a:pt x="1" y="46756"/>
                  </a:lnTo>
                  <a:cubicBezTo>
                    <a:pt x="346" y="46744"/>
                    <a:pt x="679" y="46744"/>
                    <a:pt x="1013" y="46732"/>
                  </a:cubicBezTo>
                  <a:lnTo>
                    <a:pt x="28504" y="905"/>
                  </a:lnTo>
                  <a:cubicBezTo>
                    <a:pt x="28349" y="596"/>
                    <a:pt x="28207" y="298"/>
                    <a:pt x="280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2"/>
            <p:cNvSpPr/>
            <p:nvPr/>
          </p:nvSpPr>
          <p:spPr>
            <a:xfrm>
              <a:off x="-4571425" y="7746625"/>
              <a:ext cx="835850" cy="1373700"/>
            </a:xfrm>
            <a:custGeom>
              <a:rect b="b" l="l" r="r" t="t"/>
              <a:pathLst>
                <a:path extrusionOk="0" h="54948" w="33434">
                  <a:moveTo>
                    <a:pt x="32779" y="0"/>
                  </a:moveTo>
                  <a:lnTo>
                    <a:pt x="1" y="54638"/>
                  </a:lnTo>
                  <a:cubicBezTo>
                    <a:pt x="275" y="54745"/>
                    <a:pt x="537" y="54864"/>
                    <a:pt x="810" y="54947"/>
                  </a:cubicBezTo>
                  <a:lnTo>
                    <a:pt x="33434" y="572"/>
                  </a:lnTo>
                  <a:cubicBezTo>
                    <a:pt x="33219" y="381"/>
                    <a:pt x="33005" y="203"/>
                    <a:pt x="3277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2"/>
            <p:cNvSpPr/>
            <p:nvPr/>
          </p:nvSpPr>
          <p:spPr>
            <a:xfrm>
              <a:off x="-4627075" y="7709400"/>
              <a:ext cx="844175" cy="1388000"/>
            </a:xfrm>
            <a:custGeom>
              <a:rect b="b" l="l" r="r" t="t"/>
              <a:pathLst>
                <a:path extrusionOk="0" h="55520" w="33767">
                  <a:moveTo>
                    <a:pt x="33088" y="1"/>
                  </a:moveTo>
                  <a:lnTo>
                    <a:pt x="0" y="55162"/>
                  </a:lnTo>
                  <a:cubicBezTo>
                    <a:pt x="250" y="55282"/>
                    <a:pt x="524" y="55401"/>
                    <a:pt x="774" y="55520"/>
                  </a:cubicBezTo>
                  <a:lnTo>
                    <a:pt x="33766" y="513"/>
                  </a:lnTo>
                  <a:cubicBezTo>
                    <a:pt x="33540" y="334"/>
                    <a:pt x="33302" y="168"/>
                    <a:pt x="3308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2"/>
            <p:cNvSpPr/>
            <p:nvPr/>
          </p:nvSpPr>
          <p:spPr>
            <a:xfrm>
              <a:off x="-4512775" y="7788300"/>
              <a:ext cx="821850" cy="1351375"/>
            </a:xfrm>
            <a:custGeom>
              <a:rect b="b" l="l" r="r" t="t"/>
              <a:pathLst>
                <a:path extrusionOk="0" h="54055" w="32874">
                  <a:moveTo>
                    <a:pt x="32266" y="0"/>
                  </a:moveTo>
                  <a:lnTo>
                    <a:pt x="0" y="53816"/>
                  </a:lnTo>
                  <a:cubicBezTo>
                    <a:pt x="286" y="53911"/>
                    <a:pt x="560" y="53983"/>
                    <a:pt x="846" y="54054"/>
                  </a:cubicBezTo>
                  <a:lnTo>
                    <a:pt x="32874" y="631"/>
                  </a:lnTo>
                  <a:cubicBezTo>
                    <a:pt x="32659" y="417"/>
                    <a:pt x="32469" y="214"/>
                    <a:pt x="3226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2"/>
            <p:cNvSpPr/>
            <p:nvPr/>
          </p:nvSpPr>
          <p:spPr>
            <a:xfrm>
              <a:off x="-4389250" y="7884425"/>
              <a:ext cx="779275" cy="1280250"/>
            </a:xfrm>
            <a:custGeom>
              <a:rect b="b" l="l" r="r" t="t"/>
              <a:pathLst>
                <a:path extrusionOk="0" h="51210" w="31171">
                  <a:moveTo>
                    <a:pt x="30635" y="1"/>
                  </a:moveTo>
                  <a:lnTo>
                    <a:pt x="0" y="51090"/>
                  </a:lnTo>
                  <a:cubicBezTo>
                    <a:pt x="310" y="51138"/>
                    <a:pt x="608" y="51162"/>
                    <a:pt x="917" y="51209"/>
                  </a:cubicBezTo>
                  <a:lnTo>
                    <a:pt x="31171" y="763"/>
                  </a:lnTo>
                  <a:lnTo>
                    <a:pt x="30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2"/>
            <p:cNvSpPr/>
            <p:nvPr/>
          </p:nvSpPr>
          <p:spPr>
            <a:xfrm>
              <a:off x="-4452650" y="7834125"/>
              <a:ext cx="803700" cy="1320425"/>
            </a:xfrm>
            <a:custGeom>
              <a:rect b="b" l="l" r="r" t="t"/>
              <a:pathLst>
                <a:path extrusionOk="0" h="52817" w="32148">
                  <a:moveTo>
                    <a:pt x="31564" y="1"/>
                  </a:moveTo>
                  <a:lnTo>
                    <a:pt x="0" y="52626"/>
                  </a:lnTo>
                  <a:cubicBezTo>
                    <a:pt x="298" y="52686"/>
                    <a:pt x="584" y="52757"/>
                    <a:pt x="881" y="52817"/>
                  </a:cubicBezTo>
                  <a:lnTo>
                    <a:pt x="32147" y="691"/>
                  </a:lnTo>
                  <a:cubicBezTo>
                    <a:pt x="31957" y="465"/>
                    <a:pt x="31766" y="239"/>
                    <a:pt x="315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2"/>
            <p:cNvSpPr/>
            <p:nvPr/>
          </p:nvSpPr>
          <p:spPr>
            <a:xfrm>
              <a:off x="-4322875" y="7939500"/>
              <a:ext cx="749525" cy="1229925"/>
            </a:xfrm>
            <a:custGeom>
              <a:rect b="b" l="l" r="r" t="t"/>
              <a:pathLst>
                <a:path extrusionOk="0" h="49197" w="29981">
                  <a:moveTo>
                    <a:pt x="29492" y="0"/>
                  </a:moveTo>
                  <a:lnTo>
                    <a:pt x="1" y="49161"/>
                  </a:lnTo>
                  <a:cubicBezTo>
                    <a:pt x="334" y="49173"/>
                    <a:pt x="643" y="49185"/>
                    <a:pt x="977" y="49197"/>
                  </a:cubicBezTo>
                  <a:lnTo>
                    <a:pt x="29980" y="834"/>
                  </a:lnTo>
                  <a:cubicBezTo>
                    <a:pt x="29814" y="548"/>
                    <a:pt x="29647" y="286"/>
                    <a:pt x="294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0" name="Google Shape;480;p22"/>
          <p:cNvSpPr/>
          <p:nvPr/>
        </p:nvSpPr>
        <p:spPr>
          <a:xfrm flipH="1">
            <a:off x="7888076" y="373"/>
            <a:ext cx="1255925" cy="1255925"/>
          </a:xfrm>
          <a:custGeom>
            <a:rect b="b" l="l" r="r" t="t"/>
            <a:pathLst>
              <a:path extrusionOk="0" h="30957" w="30957">
                <a:moveTo>
                  <a:pt x="23015" y="0"/>
                </a:moveTo>
                <a:cubicBezTo>
                  <a:pt x="23015" y="9394"/>
                  <a:pt x="17216" y="18205"/>
                  <a:pt x="7870" y="21610"/>
                </a:cubicBezTo>
                <a:cubicBezTo>
                  <a:pt x="5263" y="22563"/>
                  <a:pt x="2619" y="23015"/>
                  <a:pt x="0" y="23015"/>
                </a:cubicBezTo>
                <a:lnTo>
                  <a:pt x="0" y="30956"/>
                </a:lnTo>
                <a:cubicBezTo>
                  <a:pt x="3512" y="30956"/>
                  <a:pt x="7096" y="30349"/>
                  <a:pt x="10597" y="29087"/>
                </a:cubicBezTo>
                <a:cubicBezTo>
                  <a:pt x="23158" y="24515"/>
                  <a:pt x="30956" y="12657"/>
                  <a:pt x="30956" y="12"/>
                </a:cubicBezTo>
                <a:lnTo>
                  <a:pt x="23015" y="12"/>
                </a:lnTo>
                <a:lnTo>
                  <a:pt x="23015"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1" name="Google Shape;481;p22"/>
          <p:cNvGrpSpPr/>
          <p:nvPr/>
        </p:nvGrpSpPr>
        <p:grpSpPr>
          <a:xfrm>
            <a:off x="4892771" y="2487515"/>
            <a:ext cx="3971788" cy="2654544"/>
            <a:chOff x="459385" y="1427900"/>
            <a:chExt cx="5557280" cy="3714208"/>
          </a:xfrm>
        </p:grpSpPr>
        <p:sp>
          <p:nvSpPr>
            <p:cNvPr id="482" name="Google Shape;482;p22"/>
            <p:cNvSpPr/>
            <p:nvPr/>
          </p:nvSpPr>
          <p:spPr>
            <a:xfrm>
              <a:off x="459385" y="1427900"/>
              <a:ext cx="5557280" cy="3714208"/>
            </a:xfrm>
            <a:custGeom>
              <a:rect b="b" l="l" r="r" t="t"/>
              <a:pathLst>
                <a:path extrusionOk="0" h="116069" w="173665">
                  <a:moveTo>
                    <a:pt x="87083" y="1"/>
                  </a:moveTo>
                  <a:cubicBezTo>
                    <a:pt x="86746" y="1"/>
                    <a:pt x="86408" y="3"/>
                    <a:pt x="86071" y="6"/>
                  </a:cubicBezTo>
                  <a:cubicBezTo>
                    <a:pt x="38291" y="542"/>
                    <a:pt x="1" y="39714"/>
                    <a:pt x="548" y="87493"/>
                  </a:cubicBezTo>
                  <a:cubicBezTo>
                    <a:pt x="667" y="97518"/>
                    <a:pt x="2489" y="107139"/>
                    <a:pt x="5727" y="116068"/>
                  </a:cubicBezTo>
                  <a:lnTo>
                    <a:pt x="24551" y="116068"/>
                  </a:lnTo>
                  <a:cubicBezTo>
                    <a:pt x="20408" y="107317"/>
                    <a:pt x="18038" y="97578"/>
                    <a:pt x="17919" y="87279"/>
                  </a:cubicBezTo>
                  <a:cubicBezTo>
                    <a:pt x="17491" y="49108"/>
                    <a:pt x="48090" y="17806"/>
                    <a:pt x="86261" y="17378"/>
                  </a:cubicBezTo>
                  <a:cubicBezTo>
                    <a:pt x="86526" y="17375"/>
                    <a:pt x="86790" y="17373"/>
                    <a:pt x="87053" y="17373"/>
                  </a:cubicBezTo>
                  <a:cubicBezTo>
                    <a:pt x="124865" y="17373"/>
                    <a:pt x="155737" y="47812"/>
                    <a:pt x="156163" y="85719"/>
                  </a:cubicBezTo>
                  <a:cubicBezTo>
                    <a:pt x="156282" y="96566"/>
                    <a:pt x="153901" y="106865"/>
                    <a:pt x="149543" y="116068"/>
                  </a:cubicBezTo>
                  <a:lnTo>
                    <a:pt x="168367" y="116068"/>
                  </a:lnTo>
                  <a:cubicBezTo>
                    <a:pt x="171843" y="106543"/>
                    <a:pt x="173665" y="96256"/>
                    <a:pt x="173546" y="85529"/>
                  </a:cubicBezTo>
                  <a:cubicBezTo>
                    <a:pt x="173014" y="38087"/>
                    <a:pt x="134391" y="1"/>
                    <a:pt x="87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2"/>
            <p:cNvSpPr/>
            <p:nvPr/>
          </p:nvSpPr>
          <p:spPr>
            <a:xfrm>
              <a:off x="1608089" y="2667868"/>
              <a:ext cx="2281472" cy="2473472"/>
            </a:xfrm>
            <a:custGeom>
              <a:rect b="b" l="l" r="r" t="t"/>
              <a:pathLst>
                <a:path extrusionOk="0" h="77296" w="71296">
                  <a:moveTo>
                    <a:pt x="51168" y="0"/>
                  </a:moveTo>
                  <a:cubicBezTo>
                    <a:pt x="33186" y="0"/>
                    <a:pt x="15965" y="10209"/>
                    <a:pt x="7871" y="27575"/>
                  </a:cubicBezTo>
                  <a:cubicBezTo>
                    <a:pt x="1" y="44470"/>
                    <a:pt x="2870" y="63591"/>
                    <a:pt x="13645" y="77295"/>
                  </a:cubicBezTo>
                  <a:lnTo>
                    <a:pt x="23766" y="77295"/>
                  </a:lnTo>
                  <a:cubicBezTo>
                    <a:pt x="11264" y="65735"/>
                    <a:pt x="7061" y="46994"/>
                    <a:pt x="14634" y="30730"/>
                  </a:cubicBezTo>
                  <a:cubicBezTo>
                    <a:pt x="21462" y="16069"/>
                    <a:pt x="35986" y="7460"/>
                    <a:pt x="51156" y="7460"/>
                  </a:cubicBezTo>
                  <a:cubicBezTo>
                    <a:pt x="56855" y="7460"/>
                    <a:pt x="62645" y="8674"/>
                    <a:pt x="68152" y="11240"/>
                  </a:cubicBezTo>
                  <a:lnTo>
                    <a:pt x="71295" y="4477"/>
                  </a:lnTo>
                  <a:cubicBezTo>
                    <a:pt x="64774" y="1439"/>
                    <a:pt x="57917" y="0"/>
                    <a:pt x="5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2"/>
            <p:cNvSpPr/>
            <p:nvPr/>
          </p:nvSpPr>
          <p:spPr>
            <a:xfrm>
              <a:off x="4120409" y="4740124"/>
              <a:ext cx="508672" cy="401216"/>
            </a:xfrm>
            <a:custGeom>
              <a:rect b="b" l="l" r="r" t="t"/>
              <a:pathLst>
                <a:path extrusionOk="0" h="12538" w="15896">
                  <a:moveTo>
                    <a:pt x="9133" y="0"/>
                  </a:moveTo>
                  <a:cubicBezTo>
                    <a:pt x="6859" y="4882"/>
                    <a:pt x="3715" y="9085"/>
                    <a:pt x="1" y="12537"/>
                  </a:cubicBezTo>
                  <a:lnTo>
                    <a:pt x="10121" y="12537"/>
                  </a:lnTo>
                  <a:cubicBezTo>
                    <a:pt x="12347" y="9704"/>
                    <a:pt x="14300" y="6561"/>
                    <a:pt x="15896" y="3132"/>
                  </a:cubicBezTo>
                  <a:lnTo>
                    <a:pt x="9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5" name="Google Shape;485;p22"/>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486" name="Google Shape;486;p22"/>
          <p:cNvSpPr txBox="1"/>
          <p:nvPr>
            <p:ph idx="1" type="subTitle"/>
          </p:nvPr>
        </p:nvSpPr>
        <p:spPr>
          <a:xfrm>
            <a:off x="955087" y="2317375"/>
            <a:ext cx="33558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87" name="Google Shape;487;p22"/>
          <p:cNvSpPr txBox="1"/>
          <p:nvPr>
            <p:ph idx="2" type="subTitle"/>
          </p:nvPr>
        </p:nvSpPr>
        <p:spPr>
          <a:xfrm>
            <a:off x="955135" y="2728475"/>
            <a:ext cx="3355800" cy="127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488" name="Google Shape;488;p22"/>
          <p:cNvSpPr txBox="1"/>
          <p:nvPr>
            <p:ph idx="3" type="subTitle"/>
          </p:nvPr>
        </p:nvSpPr>
        <p:spPr>
          <a:xfrm>
            <a:off x="4892791" y="2317375"/>
            <a:ext cx="3355800" cy="4662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b="1">
                <a:latin typeface="Open Sans"/>
                <a:ea typeface="Open Sans"/>
                <a:cs typeface="Open Sans"/>
                <a:sym typeface="Open Sans"/>
              </a:defRPr>
            </a:lvl1pPr>
            <a:lvl2pPr lvl="1" rtl="0" algn="ctr">
              <a:spcBef>
                <a:spcPts val="0"/>
              </a:spcBef>
              <a:spcAft>
                <a:spcPts val="0"/>
              </a:spcAft>
              <a:buNone/>
              <a:defRPr b="1" sz="1400"/>
            </a:lvl2pPr>
            <a:lvl3pPr lvl="2" rtl="0" algn="ctr">
              <a:spcBef>
                <a:spcPts val="0"/>
              </a:spcBef>
              <a:spcAft>
                <a:spcPts val="0"/>
              </a:spcAft>
              <a:buNone/>
              <a:defRPr b="1" sz="1400"/>
            </a:lvl3pPr>
            <a:lvl4pPr lvl="3" rtl="0" algn="ctr">
              <a:spcBef>
                <a:spcPts val="0"/>
              </a:spcBef>
              <a:spcAft>
                <a:spcPts val="0"/>
              </a:spcAft>
              <a:buNone/>
              <a:defRPr b="1" sz="1400"/>
            </a:lvl4pPr>
            <a:lvl5pPr lvl="4" rtl="0" algn="ctr">
              <a:spcBef>
                <a:spcPts val="0"/>
              </a:spcBef>
              <a:spcAft>
                <a:spcPts val="0"/>
              </a:spcAft>
              <a:buNone/>
              <a:defRPr b="1" sz="1400"/>
            </a:lvl5pPr>
            <a:lvl6pPr lvl="5" rtl="0" algn="ctr">
              <a:spcBef>
                <a:spcPts val="0"/>
              </a:spcBef>
              <a:spcAft>
                <a:spcPts val="0"/>
              </a:spcAft>
              <a:buNone/>
              <a:defRPr b="1" sz="1400"/>
            </a:lvl6pPr>
            <a:lvl7pPr lvl="6" rtl="0" algn="ctr">
              <a:spcBef>
                <a:spcPts val="0"/>
              </a:spcBef>
              <a:spcAft>
                <a:spcPts val="0"/>
              </a:spcAft>
              <a:buNone/>
              <a:defRPr b="1" sz="1400"/>
            </a:lvl7pPr>
            <a:lvl8pPr lvl="7" rtl="0" algn="ctr">
              <a:spcBef>
                <a:spcPts val="0"/>
              </a:spcBef>
              <a:spcAft>
                <a:spcPts val="0"/>
              </a:spcAft>
              <a:buNone/>
              <a:defRPr b="1" sz="1400"/>
            </a:lvl8pPr>
            <a:lvl9pPr lvl="8" rtl="0" algn="ctr">
              <a:spcBef>
                <a:spcPts val="0"/>
              </a:spcBef>
              <a:spcAft>
                <a:spcPts val="0"/>
              </a:spcAft>
              <a:buNone/>
              <a:defRPr b="1" sz="1400"/>
            </a:lvl9pPr>
          </a:lstStyle>
          <a:p/>
        </p:txBody>
      </p:sp>
      <p:sp>
        <p:nvSpPr>
          <p:cNvPr id="489" name="Google Shape;489;p22"/>
          <p:cNvSpPr txBox="1"/>
          <p:nvPr>
            <p:ph idx="4" type="subTitle"/>
          </p:nvPr>
        </p:nvSpPr>
        <p:spPr>
          <a:xfrm>
            <a:off x="4892785" y="2728475"/>
            <a:ext cx="3355800" cy="12711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CUSTOM_5">
    <p:spTree>
      <p:nvGrpSpPr>
        <p:cNvPr id="490" name="Shape 490"/>
        <p:cNvGrpSpPr/>
        <p:nvPr/>
      </p:nvGrpSpPr>
      <p:grpSpPr>
        <a:xfrm>
          <a:off x="0" y="0"/>
          <a:ext cx="0" cy="0"/>
          <a:chOff x="0" y="0"/>
          <a:chExt cx="0" cy="0"/>
        </a:xfrm>
      </p:grpSpPr>
      <p:sp>
        <p:nvSpPr>
          <p:cNvPr id="491" name="Google Shape;491;p23"/>
          <p:cNvSpPr txBox="1"/>
          <p:nvPr>
            <p:ph type="title"/>
          </p:nvPr>
        </p:nvSpPr>
        <p:spPr>
          <a:xfrm>
            <a:off x="5048625" y="445025"/>
            <a:ext cx="3382500" cy="5727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3000"/>
            </a:lvl1pPr>
            <a:lvl2pPr lvl="1">
              <a:spcBef>
                <a:spcPts val="0"/>
              </a:spcBef>
              <a:spcAft>
                <a:spcPts val="0"/>
              </a:spcAft>
              <a:buNone/>
              <a:defRPr sz="3000"/>
            </a:lvl2pPr>
            <a:lvl3pPr lvl="2">
              <a:spcBef>
                <a:spcPts val="0"/>
              </a:spcBef>
              <a:spcAft>
                <a:spcPts val="0"/>
              </a:spcAft>
              <a:buNone/>
              <a:defRPr sz="3000"/>
            </a:lvl3pPr>
            <a:lvl4pPr lvl="3">
              <a:spcBef>
                <a:spcPts val="0"/>
              </a:spcBef>
              <a:spcAft>
                <a:spcPts val="0"/>
              </a:spcAft>
              <a:buNone/>
              <a:defRPr sz="3000"/>
            </a:lvl4pPr>
            <a:lvl5pPr lvl="4">
              <a:spcBef>
                <a:spcPts val="0"/>
              </a:spcBef>
              <a:spcAft>
                <a:spcPts val="0"/>
              </a:spcAft>
              <a:buNone/>
              <a:defRPr sz="3000"/>
            </a:lvl5pPr>
            <a:lvl6pPr lvl="5">
              <a:spcBef>
                <a:spcPts val="0"/>
              </a:spcBef>
              <a:spcAft>
                <a:spcPts val="0"/>
              </a:spcAft>
              <a:buNone/>
              <a:defRPr sz="3000"/>
            </a:lvl6pPr>
            <a:lvl7pPr lvl="6">
              <a:spcBef>
                <a:spcPts val="0"/>
              </a:spcBef>
              <a:spcAft>
                <a:spcPts val="0"/>
              </a:spcAft>
              <a:buNone/>
              <a:defRPr sz="3000"/>
            </a:lvl7pPr>
            <a:lvl8pPr lvl="7">
              <a:spcBef>
                <a:spcPts val="0"/>
              </a:spcBef>
              <a:spcAft>
                <a:spcPts val="0"/>
              </a:spcAft>
              <a:buNone/>
              <a:defRPr sz="3000"/>
            </a:lvl8pPr>
            <a:lvl9pPr lvl="8">
              <a:spcBef>
                <a:spcPts val="0"/>
              </a:spcBef>
              <a:spcAft>
                <a:spcPts val="0"/>
              </a:spcAft>
              <a:buNone/>
              <a:defRPr sz="3000"/>
            </a:lvl9pPr>
          </a:lstStyle>
          <a:p/>
        </p:txBody>
      </p:sp>
      <p:grpSp>
        <p:nvGrpSpPr>
          <p:cNvPr id="492" name="Google Shape;492;p23"/>
          <p:cNvGrpSpPr/>
          <p:nvPr/>
        </p:nvGrpSpPr>
        <p:grpSpPr>
          <a:xfrm>
            <a:off x="3759263" y="1725403"/>
            <a:ext cx="2081161" cy="2080922"/>
            <a:chOff x="5739773" y="3107023"/>
            <a:chExt cx="1497238" cy="1497066"/>
          </a:xfrm>
        </p:grpSpPr>
        <p:sp>
          <p:nvSpPr>
            <p:cNvPr id="493" name="Google Shape;493;p23"/>
            <p:cNvSpPr/>
            <p:nvPr/>
          </p:nvSpPr>
          <p:spPr>
            <a:xfrm>
              <a:off x="7052716" y="4120974"/>
              <a:ext cx="135701" cy="226388"/>
            </a:xfrm>
            <a:custGeom>
              <a:rect b="b" l="l" r="r" t="t"/>
              <a:pathLst>
                <a:path extrusionOk="0" h="15812" w="9478">
                  <a:moveTo>
                    <a:pt x="9478" y="0"/>
                  </a:moveTo>
                  <a:lnTo>
                    <a:pt x="1" y="15812"/>
                  </a:lnTo>
                  <a:cubicBezTo>
                    <a:pt x="4025" y="11180"/>
                    <a:pt x="7263" y="5858"/>
                    <a:pt x="9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6062819" y="3190222"/>
              <a:ext cx="785859" cy="1292484"/>
            </a:xfrm>
            <a:custGeom>
              <a:rect b="b" l="l" r="r" t="t"/>
              <a:pathLst>
                <a:path extrusionOk="0" h="90273" w="54888">
                  <a:moveTo>
                    <a:pt x="53673" y="0"/>
                  </a:moveTo>
                  <a:lnTo>
                    <a:pt x="0" y="89499"/>
                  </a:lnTo>
                  <a:cubicBezTo>
                    <a:pt x="381" y="89761"/>
                    <a:pt x="762" y="90011"/>
                    <a:pt x="1155" y="90273"/>
                  </a:cubicBezTo>
                  <a:lnTo>
                    <a:pt x="54888" y="643"/>
                  </a:lnTo>
                  <a:cubicBezTo>
                    <a:pt x="54495" y="417"/>
                    <a:pt x="54078" y="214"/>
                    <a:pt x="536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5860641" y="3109929"/>
              <a:ext cx="713584" cy="1171801"/>
            </a:xfrm>
            <a:custGeom>
              <a:rect b="b" l="l" r="r" t="t"/>
              <a:pathLst>
                <a:path extrusionOk="0" h="81844" w="49840">
                  <a:moveTo>
                    <a:pt x="48328" y="0"/>
                  </a:moveTo>
                  <a:lnTo>
                    <a:pt x="0" y="80582"/>
                  </a:lnTo>
                  <a:cubicBezTo>
                    <a:pt x="286" y="81010"/>
                    <a:pt x="548" y="81427"/>
                    <a:pt x="846" y="81844"/>
                  </a:cubicBezTo>
                  <a:lnTo>
                    <a:pt x="49840" y="155"/>
                  </a:lnTo>
                  <a:cubicBezTo>
                    <a:pt x="49340" y="95"/>
                    <a:pt x="48828" y="48"/>
                    <a:pt x="48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5828083" y="3107023"/>
              <a:ext cx="683417" cy="1121347"/>
            </a:xfrm>
            <a:custGeom>
              <a:rect b="b" l="l" r="r" t="t"/>
              <a:pathLst>
                <a:path extrusionOk="0" h="78320" w="47733">
                  <a:moveTo>
                    <a:pt x="46149" y="1"/>
                  </a:moveTo>
                  <a:lnTo>
                    <a:pt x="0" y="76939"/>
                  </a:lnTo>
                  <a:cubicBezTo>
                    <a:pt x="250" y="77403"/>
                    <a:pt x="524" y="77856"/>
                    <a:pt x="774" y="78320"/>
                  </a:cubicBezTo>
                  <a:lnTo>
                    <a:pt x="47732" y="37"/>
                  </a:lnTo>
                  <a:cubicBezTo>
                    <a:pt x="47208" y="25"/>
                    <a:pt x="46673" y="1"/>
                    <a:pt x="461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6017633" y="3166354"/>
              <a:ext cx="780762" cy="1284137"/>
            </a:xfrm>
            <a:custGeom>
              <a:rect b="b" l="l" r="r" t="t"/>
              <a:pathLst>
                <a:path extrusionOk="0" h="89690" w="54532">
                  <a:moveTo>
                    <a:pt x="53269" y="0"/>
                  </a:moveTo>
                  <a:lnTo>
                    <a:pt x="1" y="88821"/>
                  </a:lnTo>
                  <a:cubicBezTo>
                    <a:pt x="358" y="89118"/>
                    <a:pt x="739" y="89404"/>
                    <a:pt x="1096" y="89690"/>
                  </a:cubicBezTo>
                  <a:lnTo>
                    <a:pt x="54532" y="572"/>
                  </a:lnTo>
                  <a:cubicBezTo>
                    <a:pt x="54115" y="381"/>
                    <a:pt x="53698" y="179"/>
                    <a:pt x="532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5974680" y="3146410"/>
              <a:ext cx="771384" cy="1267600"/>
            </a:xfrm>
            <a:custGeom>
              <a:rect b="b" l="l" r="r" t="t"/>
              <a:pathLst>
                <a:path extrusionOk="0" h="88535" w="53877">
                  <a:moveTo>
                    <a:pt x="52531" y="0"/>
                  </a:moveTo>
                  <a:lnTo>
                    <a:pt x="1" y="87582"/>
                  </a:lnTo>
                  <a:cubicBezTo>
                    <a:pt x="346" y="87916"/>
                    <a:pt x="679" y="88225"/>
                    <a:pt x="1024" y="88535"/>
                  </a:cubicBezTo>
                  <a:lnTo>
                    <a:pt x="53876" y="441"/>
                  </a:lnTo>
                  <a:cubicBezTo>
                    <a:pt x="53424" y="286"/>
                    <a:pt x="52983" y="143"/>
                    <a:pt x="525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5934104" y="3129702"/>
              <a:ext cx="757238" cy="1244076"/>
            </a:xfrm>
            <a:custGeom>
              <a:rect b="b" l="l" r="r" t="t"/>
              <a:pathLst>
                <a:path extrusionOk="0" h="86892" w="52889">
                  <a:moveTo>
                    <a:pt x="51495" y="0"/>
                  </a:moveTo>
                  <a:lnTo>
                    <a:pt x="1" y="85868"/>
                  </a:lnTo>
                  <a:cubicBezTo>
                    <a:pt x="322" y="86225"/>
                    <a:pt x="656" y="86547"/>
                    <a:pt x="989" y="86892"/>
                  </a:cubicBezTo>
                  <a:lnTo>
                    <a:pt x="52888" y="381"/>
                  </a:lnTo>
                  <a:cubicBezTo>
                    <a:pt x="52424" y="238"/>
                    <a:pt x="51972" y="119"/>
                    <a:pt x="514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5896263" y="3117761"/>
              <a:ext cx="737967" cy="1212549"/>
            </a:xfrm>
            <a:custGeom>
              <a:rect b="b" l="l" r="r" t="t"/>
              <a:pathLst>
                <a:path extrusionOk="0" h="84690" w="51543">
                  <a:moveTo>
                    <a:pt x="50090" y="1"/>
                  </a:moveTo>
                  <a:lnTo>
                    <a:pt x="1" y="83523"/>
                  </a:lnTo>
                  <a:cubicBezTo>
                    <a:pt x="298" y="83916"/>
                    <a:pt x="596" y="84297"/>
                    <a:pt x="906" y="84690"/>
                  </a:cubicBezTo>
                  <a:lnTo>
                    <a:pt x="51543" y="263"/>
                  </a:lnTo>
                  <a:cubicBezTo>
                    <a:pt x="51067" y="168"/>
                    <a:pt x="50566" y="84"/>
                    <a:pt x="500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3"/>
            <p:cNvSpPr/>
            <p:nvPr/>
          </p:nvSpPr>
          <p:spPr>
            <a:xfrm>
              <a:off x="5739773" y="3198225"/>
              <a:ext cx="390725" cy="651203"/>
            </a:xfrm>
            <a:custGeom>
              <a:rect b="b" l="l" r="r" t="t"/>
              <a:pathLst>
                <a:path extrusionOk="0" h="45483" w="27290">
                  <a:moveTo>
                    <a:pt x="27290" y="1"/>
                  </a:moveTo>
                  <a:lnTo>
                    <a:pt x="27290" y="1"/>
                  </a:lnTo>
                  <a:cubicBezTo>
                    <a:pt x="26456" y="453"/>
                    <a:pt x="25623" y="929"/>
                    <a:pt x="24813" y="1441"/>
                  </a:cubicBezTo>
                  <a:lnTo>
                    <a:pt x="108" y="42637"/>
                  </a:lnTo>
                  <a:cubicBezTo>
                    <a:pt x="48" y="43577"/>
                    <a:pt x="25" y="44530"/>
                    <a:pt x="1" y="45482"/>
                  </a:cubicBezTo>
                  <a:lnTo>
                    <a:pt x="272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3"/>
            <p:cNvSpPr/>
            <p:nvPr/>
          </p:nvSpPr>
          <p:spPr>
            <a:xfrm>
              <a:off x="5799105" y="3108397"/>
              <a:ext cx="646764" cy="1061843"/>
            </a:xfrm>
            <a:custGeom>
              <a:rect b="b" l="l" r="r" t="t"/>
              <a:pathLst>
                <a:path extrusionOk="0" h="74164" w="45173">
                  <a:moveTo>
                    <a:pt x="45172" y="0"/>
                  </a:moveTo>
                  <a:cubicBezTo>
                    <a:pt x="44601" y="36"/>
                    <a:pt x="44053" y="83"/>
                    <a:pt x="43482" y="143"/>
                  </a:cubicBezTo>
                  <a:lnTo>
                    <a:pt x="0" y="72652"/>
                  </a:lnTo>
                  <a:cubicBezTo>
                    <a:pt x="226" y="73164"/>
                    <a:pt x="464" y="73664"/>
                    <a:pt x="679" y="74164"/>
                  </a:cubicBezTo>
                  <a:lnTo>
                    <a:pt x="451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3"/>
            <p:cNvSpPr/>
            <p:nvPr/>
          </p:nvSpPr>
          <p:spPr>
            <a:xfrm>
              <a:off x="5742164" y="3156633"/>
              <a:ext cx="478348" cy="792001"/>
            </a:xfrm>
            <a:custGeom>
              <a:rect b="b" l="l" r="r" t="t"/>
              <a:pathLst>
                <a:path extrusionOk="0" h="55317" w="33410">
                  <a:moveTo>
                    <a:pt x="33409" y="1"/>
                  </a:moveTo>
                  <a:lnTo>
                    <a:pt x="33409" y="1"/>
                  </a:lnTo>
                  <a:cubicBezTo>
                    <a:pt x="32695" y="262"/>
                    <a:pt x="31981" y="560"/>
                    <a:pt x="31290" y="858"/>
                  </a:cubicBezTo>
                  <a:lnTo>
                    <a:pt x="0" y="53031"/>
                  </a:lnTo>
                  <a:cubicBezTo>
                    <a:pt x="60" y="53805"/>
                    <a:pt x="131" y="54555"/>
                    <a:pt x="239" y="55317"/>
                  </a:cubicBezTo>
                  <a:lnTo>
                    <a:pt x="33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3"/>
            <p:cNvSpPr/>
            <p:nvPr/>
          </p:nvSpPr>
          <p:spPr>
            <a:xfrm>
              <a:off x="5752215" y="3270844"/>
              <a:ext cx="269183" cy="448682"/>
            </a:xfrm>
            <a:custGeom>
              <a:rect b="b" l="l" r="r" t="t"/>
              <a:pathLst>
                <a:path extrusionOk="0" h="31338" w="18801">
                  <a:moveTo>
                    <a:pt x="18801" y="1"/>
                  </a:moveTo>
                  <a:lnTo>
                    <a:pt x="18801" y="1"/>
                  </a:lnTo>
                  <a:cubicBezTo>
                    <a:pt x="17634" y="917"/>
                    <a:pt x="16515" y="1906"/>
                    <a:pt x="15431" y="2930"/>
                  </a:cubicBezTo>
                  <a:lnTo>
                    <a:pt x="977" y="27028"/>
                  </a:lnTo>
                  <a:cubicBezTo>
                    <a:pt x="596" y="28445"/>
                    <a:pt x="263" y="29885"/>
                    <a:pt x="1" y="31338"/>
                  </a:cubicBezTo>
                  <a:lnTo>
                    <a:pt x="188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3"/>
            <p:cNvSpPr/>
            <p:nvPr/>
          </p:nvSpPr>
          <p:spPr>
            <a:xfrm>
              <a:off x="5754262" y="3130546"/>
              <a:ext cx="547215" cy="901788"/>
            </a:xfrm>
            <a:custGeom>
              <a:rect b="b" l="l" r="r" t="t"/>
              <a:pathLst>
                <a:path extrusionOk="0" h="62985" w="38220">
                  <a:moveTo>
                    <a:pt x="38220" y="1"/>
                  </a:moveTo>
                  <a:lnTo>
                    <a:pt x="38220" y="1"/>
                  </a:lnTo>
                  <a:cubicBezTo>
                    <a:pt x="37565" y="168"/>
                    <a:pt x="36934" y="358"/>
                    <a:pt x="36291" y="560"/>
                  </a:cubicBezTo>
                  <a:lnTo>
                    <a:pt x="1" y="61056"/>
                  </a:lnTo>
                  <a:cubicBezTo>
                    <a:pt x="144" y="61711"/>
                    <a:pt x="286" y="62354"/>
                    <a:pt x="453" y="62985"/>
                  </a:cubicBezTo>
                  <a:lnTo>
                    <a:pt x="382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3"/>
            <p:cNvSpPr/>
            <p:nvPr/>
          </p:nvSpPr>
          <p:spPr>
            <a:xfrm>
              <a:off x="5774378" y="3115556"/>
              <a:ext cx="601765" cy="989740"/>
            </a:xfrm>
            <a:custGeom>
              <a:rect b="b" l="l" r="r" t="t"/>
              <a:pathLst>
                <a:path extrusionOk="0" h="69128" w="42030">
                  <a:moveTo>
                    <a:pt x="42030" y="0"/>
                  </a:moveTo>
                  <a:lnTo>
                    <a:pt x="42030" y="0"/>
                  </a:lnTo>
                  <a:cubicBezTo>
                    <a:pt x="41434" y="83"/>
                    <a:pt x="40839" y="203"/>
                    <a:pt x="40244" y="310"/>
                  </a:cubicBezTo>
                  <a:lnTo>
                    <a:pt x="1" y="67413"/>
                  </a:lnTo>
                  <a:cubicBezTo>
                    <a:pt x="179" y="67997"/>
                    <a:pt x="370" y="68556"/>
                    <a:pt x="584" y="69128"/>
                  </a:cubicBezTo>
                  <a:lnTo>
                    <a:pt x="420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3"/>
            <p:cNvSpPr/>
            <p:nvPr/>
          </p:nvSpPr>
          <p:spPr>
            <a:xfrm>
              <a:off x="6725418" y="3730593"/>
              <a:ext cx="505451" cy="835140"/>
            </a:xfrm>
            <a:custGeom>
              <a:rect b="b" l="l" r="r" t="t"/>
              <a:pathLst>
                <a:path extrusionOk="0" h="58330" w="35303">
                  <a:moveTo>
                    <a:pt x="34981" y="1"/>
                  </a:moveTo>
                  <a:lnTo>
                    <a:pt x="1" y="58329"/>
                  </a:lnTo>
                  <a:cubicBezTo>
                    <a:pt x="679" y="58103"/>
                    <a:pt x="1370" y="57865"/>
                    <a:pt x="2037" y="57603"/>
                  </a:cubicBezTo>
                  <a:lnTo>
                    <a:pt x="35303" y="2168"/>
                  </a:lnTo>
                  <a:cubicBezTo>
                    <a:pt x="35207" y="1430"/>
                    <a:pt x="35100" y="715"/>
                    <a:pt x="349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3"/>
            <p:cNvSpPr/>
            <p:nvPr/>
          </p:nvSpPr>
          <p:spPr>
            <a:xfrm>
              <a:off x="6811681" y="3823327"/>
              <a:ext cx="425330" cy="707972"/>
            </a:xfrm>
            <a:custGeom>
              <a:rect b="b" l="l" r="r" t="t"/>
              <a:pathLst>
                <a:path extrusionOk="0" h="49448" w="29707">
                  <a:moveTo>
                    <a:pt x="29647" y="1"/>
                  </a:moveTo>
                  <a:lnTo>
                    <a:pt x="0" y="49447"/>
                  </a:lnTo>
                  <a:cubicBezTo>
                    <a:pt x="774" y="49066"/>
                    <a:pt x="1548" y="48673"/>
                    <a:pt x="2310" y="48269"/>
                  </a:cubicBezTo>
                  <a:lnTo>
                    <a:pt x="29694" y="2608"/>
                  </a:lnTo>
                  <a:cubicBezTo>
                    <a:pt x="29694" y="2489"/>
                    <a:pt x="29706" y="2382"/>
                    <a:pt x="29706" y="2263"/>
                  </a:cubicBezTo>
                  <a:cubicBezTo>
                    <a:pt x="29706" y="1501"/>
                    <a:pt x="29671" y="763"/>
                    <a:pt x="296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3"/>
            <p:cNvSpPr/>
            <p:nvPr/>
          </p:nvSpPr>
          <p:spPr>
            <a:xfrm>
              <a:off x="6647345" y="3651331"/>
              <a:ext cx="568347" cy="935878"/>
            </a:xfrm>
            <a:custGeom>
              <a:rect b="b" l="l" r="r" t="t"/>
              <a:pathLst>
                <a:path extrusionOk="0" h="65366" w="39696">
                  <a:moveTo>
                    <a:pt x="39208" y="0"/>
                  </a:moveTo>
                  <a:lnTo>
                    <a:pt x="1" y="65366"/>
                  </a:lnTo>
                  <a:cubicBezTo>
                    <a:pt x="620" y="65235"/>
                    <a:pt x="1251" y="65104"/>
                    <a:pt x="1858" y="64937"/>
                  </a:cubicBezTo>
                  <a:lnTo>
                    <a:pt x="39696" y="1870"/>
                  </a:lnTo>
                  <a:cubicBezTo>
                    <a:pt x="39541" y="1239"/>
                    <a:pt x="39386" y="631"/>
                    <a:pt x="39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3"/>
            <p:cNvSpPr/>
            <p:nvPr/>
          </p:nvSpPr>
          <p:spPr>
            <a:xfrm>
              <a:off x="6109866" y="3217826"/>
              <a:ext cx="786890" cy="1293858"/>
            </a:xfrm>
            <a:custGeom>
              <a:rect b="b" l="l" r="r" t="t"/>
              <a:pathLst>
                <a:path extrusionOk="0" h="90369" w="54960">
                  <a:moveTo>
                    <a:pt x="53793" y="1"/>
                  </a:moveTo>
                  <a:lnTo>
                    <a:pt x="0" y="89679"/>
                  </a:lnTo>
                  <a:cubicBezTo>
                    <a:pt x="405" y="89917"/>
                    <a:pt x="798" y="90143"/>
                    <a:pt x="1191" y="90369"/>
                  </a:cubicBezTo>
                  <a:lnTo>
                    <a:pt x="54959" y="739"/>
                  </a:lnTo>
                  <a:cubicBezTo>
                    <a:pt x="54567" y="489"/>
                    <a:pt x="54186" y="239"/>
                    <a:pt x="53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3"/>
            <p:cNvSpPr/>
            <p:nvPr/>
          </p:nvSpPr>
          <p:spPr>
            <a:xfrm>
              <a:off x="6574727" y="3581777"/>
              <a:ext cx="619146" cy="1017702"/>
            </a:xfrm>
            <a:custGeom>
              <a:rect b="b" l="l" r="r" t="t"/>
              <a:pathLst>
                <a:path extrusionOk="0" h="71081" w="43244">
                  <a:moveTo>
                    <a:pt x="42625" y="1"/>
                  </a:moveTo>
                  <a:lnTo>
                    <a:pt x="1" y="71081"/>
                  </a:lnTo>
                  <a:cubicBezTo>
                    <a:pt x="584" y="71021"/>
                    <a:pt x="1155" y="70938"/>
                    <a:pt x="1739" y="70855"/>
                  </a:cubicBezTo>
                  <a:lnTo>
                    <a:pt x="43244" y="1632"/>
                  </a:lnTo>
                  <a:cubicBezTo>
                    <a:pt x="43054" y="1084"/>
                    <a:pt x="42851" y="536"/>
                    <a:pt x="426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3"/>
            <p:cNvSpPr/>
            <p:nvPr/>
          </p:nvSpPr>
          <p:spPr>
            <a:xfrm>
              <a:off x="6911918" y="3939084"/>
              <a:ext cx="320311" cy="533914"/>
            </a:xfrm>
            <a:custGeom>
              <a:rect b="b" l="l" r="r" t="t"/>
              <a:pathLst>
                <a:path extrusionOk="0" h="37291" w="22372">
                  <a:moveTo>
                    <a:pt x="22372" y="0"/>
                  </a:moveTo>
                  <a:lnTo>
                    <a:pt x="0" y="37290"/>
                  </a:lnTo>
                  <a:cubicBezTo>
                    <a:pt x="1000" y="36612"/>
                    <a:pt x="1953" y="35897"/>
                    <a:pt x="2893" y="35147"/>
                  </a:cubicBezTo>
                  <a:lnTo>
                    <a:pt x="21860" y="3536"/>
                  </a:lnTo>
                  <a:cubicBezTo>
                    <a:pt x="22062" y="2369"/>
                    <a:pt x="22241" y="1191"/>
                    <a:pt x="22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3"/>
            <p:cNvSpPr/>
            <p:nvPr/>
          </p:nvSpPr>
          <p:spPr>
            <a:xfrm>
              <a:off x="6506547" y="3519224"/>
              <a:ext cx="660738" cy="1084694"/>
            </a:xfrm>
            <a:custGeom>
              <a:rect b="b" l="l" r="r" t="t"/>
              <a:pathLst>
                <a:path extrusionOk="0" h="75760" w="46149">
                  <a:moveTo>
                    <a:pt x="45434" y="0"/>
                  </a:moveTo>
                  <a:lnTo>
                    <a:pt x="0" y="75759"/>
                  </a:lnTo>
                  <a:cubicBezTo>
                    <a:pt x="548" y="75747"/>
                    <a:pt x="1083" y="75724"/>
                    <a:pt x="1631" y="75700"/>
                  </a:cubicBezTo>
                  <a:lnTo>
                    <a:pt x="46149" y="1476"/>
                  </a:lnTo>
                  <a:lnTo>
                    <a:pt x="45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3"/>
            <p:cNvSpPr/>
            <p:nvPr/>
          </p:nvSpPr>
          <p:spPr>
            <a:xfrm>
              <a:off x="6211119" y="3283973"/>
              <a:ext cx="775307" cy="1274429"/>
            </a:xfrm>
            <a:custGeom>
              <a:rect b="b" l="l" r="r" t="t"/>
              <a:pathLst>
                <a:path extrusionOk="0" h="89012" w="54151">
                  <a:moveTo>
                    <a:pt x="53090" y="0"/>
                  </a:moveTo>
                  <a:lnTo>
                    <a:pt x="0" y="88511"/>
                  </a:lnTo>
                  <a:cubicBezTo>
                    <a:pt x="441" y="88690"/>
                    <a:pt x="870" y="88869"/>
                    <a:pt x="1298" y="89011"/>
                  </a:cubicBezTo>
                  <a:lnTo>
                    <a:pt x="54150" y="917"/>
                  </a:lnTo>
                  <a:cubicBezTo>
                    <a:pt x="53805" y="596"/>
                    <a:pt x="53448" y="298"/>
                    <a:pt x="530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3"/>
            <p:cNvSpPr/>
            <p:nvPr/>
          </p:nvSpPr>
          <p:spPr>
            <a:xfrm>
              <a:off x="6159462" y="3249024"/>
              <a:ext cx="783325" cy="1287730"/>
            </a:xfrm>
            <a:custGeom>
              <a:rect b="b" l="l" r="r" t="t"/>
              <a:pathLst>
                <a:path extrusionOk="0" h="89941" w="54711">
                  <a:moveTo>
                    <a:pt x="53591" y="1"/>
                  </a:moveTo>
                  <a:lnTo>
                    <a:pt x="1" y="89357"/>
                  </a:lnTo>
                  <a:cubicBezTo>
                    <a:pt x="418" y="89571"/>
                    <a:pt x="834" y="89750"/>
                    <a:pt x="1251" y="89940"/>
                  </a:cubicBezTo>
                  <a:lnTo>
                    <a:pt x="54710" y="822"/>
                  </a:lnTo>
                  <a:cubicBezTo>
                    <a:pt x="54329" y="536"/>
                    <a:pt x="53960" y="275"/>
                    <a:pt x="535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3"/>
            <p:cNvSpPr/>
            <p:nvPr/>
          </p:nvSpPr>
          <p:spPr>
            <a:xfrm>
              <a:off x="6264810" y="3322673"/>
              <a:ext cx="762865" cy="1253454"/>
            </a:xfrm>
            <a:custGeom>
              <a:rect b="b" l="l" r="r" t="t"/>
              <a:pathLst>
                <a:path extrusionOk="0" h="87547" w="53282">
                  <a:moveTo>
                    <a:pt x="52293" y="0"/>
                  </a:moveTo>
                  <a:lnTo>
                    <a:pt x="1" y="87166"/>
                  </a:lnTo>
                  <a:cubicBezTo>
                    <a:pt x="453" y="87297"/>
                    <a:pt x="918" y="87428"/>
                    <a:pt x="1370" y="87547"/>
                  </a:cubicBezTo>
                  <a:lnTo>
                    <a:pt x="53281" y="1012"/>
                  </a:lnTo>
                  <a:cubicBezTo>
                    <a:pt x="52960" y="667"/>
                    <a:pt x="52627" y="322"/>
                    <a:pt x="5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3"/>
            <p:cNvSpPr/>
            <p:nvPr/>
          </p:nvSpPr>
          <p:spPr>
            <a:xfrm>
              <a:off x="6380395" y="3411656"/>
              <a:ext cx="722962" cy="1187823"/>
            </a:xfrm>
            <a:custGeom>
              <a:rect b="b" l="l" r="r" t="t"/>
              <a:pathLst>
                <a:path extrusionOk="0" h="82963" w="50495">
                  <a:moveTo>
                    <a:pt x="49626" y="0"/>
                  </a:moveTo>
                  <a:lnTo>
                    <a:pt x="0" y="82760"/>
                  </a:lnTo>
                  <a:cubicBezTo>
                    <a:pt x="489" y="82844"/>
                    <a:pt x="989" y="82903"/>
                    <a:pt x="1489" y="82963"/>
                  </a:cubicBezTo>
                  <a:lnTo>
                    <a:pt x="50495" y="1227"/>
                  </a:lnTo>
                  <a:cubicBezTo>
                    <a:pt x="50209" y="810"/>
                    <a:pt x="49923" y="405"/>
                    <a:pt x="49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3"/>
            <p:cNvSpPr/>
            <p:nvPr/>
          </p:nvSpPr>
          <p:spPr>
            <a:xfrm>
              <a:off x="6321407" y="3364938"/>
              <a:ext cx="745469" cy="1225163"/>
            </a:xfrm>
            <a:custGeom>
              <a:rect b="b" l="l" r="r" t="t"/>
              <a:pathLst>
                <a:path extrusionOk="0" h="85571" w="52067">
                  <a:moveTo>
                    <a:pt x="51114" y="1"/>
                  </a:moveTo>
                  <a:lnTo>
                    <a:pt x="1" y="85250"/>
                  </a:lnTo>
                  <a:cubicBezTo>
                    <a:pt x="465" y="85357"/>
                    <a:pt x="930" y="85476"/>
                    <a:pt x="1406" y="85571"/>
                  </a:cubicBezTo>
                  <a:lnTo>
                    <a:pt x="52067" y="1108"/>
                  </a:lnTo>
                  <a:cubicBezTo>
                    <a:pt x="51757" y="739"/>
                    <a:pt x="51448" y="382"/>
                    <a:pt x="511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3"/>
            <p:cNvSpPr/>
            <p:nvPr/>
          </p:nvSpPr>
          <p:spPr>
            <a:xfrm>
              <a:off x="6441760" y="3462956"/>
              <a:ext cx="695358" cy="1141133"/>
            </a:xfrm>
            <a:custGeom>
              <a:rect b="b" l="l" r="r" t="t"/>
              <a:pathLst>
                <a:path extrusionOk="0" h="79702" w="48567">
                  <a:moveTo>
                    <a:pt x="47757" y="1"/>
                  </a:moveTo>
                  <a:lnTo>
                    <a:pt x="1" y="79630"/>
                  </a:lnTo>
                  <a:cubicBezTo>
                    <a:pt x="525" y="79654"/>
                    <a:pt x="1036" y="79677"/>
                    <a:pt x="1560" y="79701"/>
                  </a:cubicBezTo>
                  <a:lnTo>
                    <a:pt x="48566" y="1346"/>
                  </a:lnTo>
                  <a:cubicBezTo>
                    <a:pt x="48292" y="894"/>
                    <a:pt x="48042" y="442"/>
                    <a:pt x="47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23"/>
          <p:cNvGrpSpPr/>
          <p:nvPr/>
        </p:nvGrpSpPr>
        <p:grpSpPr>
          <a:xfrm>
            <a:off x="211822" y="3061348"/>
            <a:ext cx="3113629" cy="2080994"/>
            <a:chOff x="6554840" y="3519775"/>
            <a:chExt cx="2427403" cy="1622354"/>
          </a:xfrm>
        </p:grpSpPr>
        <p:sp>
          <p:nvSpPr>
            <p:cNvPr id="521" name="Google Shape;521;p23"/>
            <p:cNvSpPr/>
            <p:nvPr/>
          </p:nvSpPr>
          <p:spPr>
            <a:xfrm>
              <a:off x="6554840" y="3519775"/>
              <a:ext cx="2427403" cy="1622354"/>
            </a:xfrm>
            <a:custGeom>
              <a:rect b="b" l="l" r="r" t="t"/>
              <a:pathLst>
                <a:path extrusionOk="0" h="116069" w="173665">
                  <a:moveTo>
                    <a:pt x="87083" y="1"/>
                  </a:moveTo>
                  <a:cubicBezTo>
                    <a:pt x="86746" y="1"/>
                    <a:pt x="86408" y="3"/>
                    <a:pt x="86071" y="6"/>
                  </a:cubicBezTo>
                  <a:cubicBezTo>
                    <a:pt x="38291" y="542"/>
                    <a:pt x="1" y="39714"/>
                    <a:pt x="548" y="87493"/>
                  </a:cubicBezTo>
                  <a:cubicBezTo>
                    <a:pt x="667" y="97518"/>
                    <a:pt x="2489" y="107139"/>
                    <a:pt x="5727" y="116068"/>
                  </a:cubicBezTo>
                  <a:lnTo>
                    <a:pt x="24551" y="116068"/>
                  </a:lnTo>
                  <a:cubicBezTo>
                    <a:pt x="20408" y="107317"/>
                    <a:pt x="18038" y="97578"/>
                    <a:pt x="17919" y="87279"/>
                  </a:cubicBezTo>
                  <a:cubicBezTo>
                    <a:pt x="17491" y="49108"/>
                    <a:pt x="48090" y="17806"/>
                    <a:pt x="86261" y="17378"/>
                  </a:cubicBezTo>
                  <a:cubicBezTo>
                    <a:pt x="86526" y="17375"/>
                    <a:pt x="86790" y="17373"/>
                    <a:pt x="87053" y="17373"/>
                  </a:cubicBezTo>
                  <a:cubicBezTo>
                    <a:pt x="124865" y="17373"/>
                    <a:pt x="155737" y="47812"/>
                    <a:pt x="156163" y="85719"/>
                  </a:cubicBezTo>
                  <a:cubicBezTo>
                    <a:pt x="156282" y="96566"/>
                    <a:pt x="153901" y="106865"/>
                    <a:pt x="149543" y="116068"/>
                  </a:cubicBezTo>
                  <a:lnTo>
                    <a:pt x="168367" y="116068"/>
                  </a:lnTo>
                  <a:cubicBezTo>
                    <a:pt x="171843" y="106543"/>
                    <a:pt x="173665" y="96256"/>
                    <a:pt x="173546" y="85529"/>
                  </a:cubicBezTo>
                  <a:cubicBezTo>
                    <a:pt x="173014" y="38087"/>
                    <a:pt x="134391" y="1"/>
                    <a:pt x="87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3"/>
            <p:cNvSpPr/>
            <p:nvPr/>
          </p:nvSpPr>
          <p:spPr>
            <a:xfrm>
              <a:off x="7056594" y="4061393"/>
              <a:ext cx="996540" cy="1080405"/>
            </a:xfrm>
            <a:custGeom>
              <a:rect b="b" l="l" r="r" t="t"/>
              <a:pathLst>
                <a:path extrusionOk="0" h="77296" w="71296">
                  <a:moveTo>
                    <a:pt x="51168" y="0"/>
                  </a:moveTo>
                  <a:cubicBezTo>
                    <a:pt x="33186" y="0"/>
                    <a:pt x="15965" y="10209"/>
                    <a:pt x="7871" y="27575"/>
                  </a:cubicBezTo>
                  <a:cubicBezTo>
                    <a:pt x="1" y="44470"/>
                    <a:pt x="2870" y="63591"/>
                    <a:pt x="13645" y="77295"/>
                  </a:cubicBezTo>
                  <a:lnTo>
                    <a:pt x="23766" y="77295"/>
                  </a:lnTo>
                  <a:cubicBezTo>
                    <a:pt x="11264" y="65735"/>
                    <a:pt x="7061" y="46994"/>
                    <a:pt x="14634" y="30730"/>
                  </a:cubicBezTo>
                  <a:cubicBezTo>
                    <a:pt x="21462" y="16069"/>
                    <a:pt x="35986" y="7460"/>
                    <a:pt x="51156" y="7460"/>
                  </a:cubicBezTo>
                  <a:cubicBezTo>
                    <a:pt x="56855" y="7460"/>
                    <a:pt x="62645" y="8674"/>
                    <a:pt x="68152" y="11240"/>
                  </a:cubicBezTo>
                  <a:lnTo>
                    <a:pt x="71295" y="4477"/>
                  </a:lnTo>
                  <a:cubicBezTo>
                    <a:pt x="64774" y="1439"/>
                    <a:pt x="57917" y="0"/>
                    <a:pt x="5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3"/>
            <p:cNvSpPr/>
            <p:nvPr/>
          </p:nvSpPr>
          <p:spPr>
            <a:xfrm>
              <a:off x="8153975" y="4966555"/>
              <a:ext cx="222186" cy="175250"/>
            </a:xfrm>
            <a:custGeom>
              <a:rect b="b" l="l" r="r" t="t"/>
              <a:pathLst>
                <a:path extrusionOk="0" h="12538" w="15896">
                  <a:moveTo>
                    <a:pt x="9133" y="0"/>
                  </a:moveTo>
                  <a:cubicBezTo>
                    <a:pt x="6859" y="4882"/>
                    <a:pt x="3715" y="9085"/>
                    <a:pt x="1" y="12537"/>
                  </a:cubicBezTo>
                  <a:lnTo>
                    <a:pt x="10121" y="12537"/>
                  </a:lnTo>
                  <a:cubicBezTo>
                    <a:pt x="12347" y="9704"/>
                    <a:pt x="14300" y="6561"/>
                    <a:pt x="15896" y="3132"/>
                  </a:cubicBezTo>
                  <a:lnTo>
                    <a:pt x="9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 name="Google Shape;524;p23"/>
          <p:cNvSpPr txBox="1"/>
          <p:nvPr/>
        </p:nvSpPr>
        <p:spPr>
          <a:xfrm>
            <a:off x="5896275" y="3475288"/>
            <a:ext cx="2511900" cy="835200"/>
          </a:xfrm>
          <a:prstGeom prst="rect">
            <a:avLst/>
          </a:prstGeom>
          <a:noFill/>
          <a:ln>
            <a:noFill/>
          </a:ln>
        </p:spPr>
        <p:txBody>
          <a:bodyPr anchorCtr="0" anchor="t" bIns="91425" lIns="91425" spcFirstLastPara="1" rIns="91425" wrap="square" tIns="91425">
            <a:noAutofit/>
          </a:bodyPr>
          <a:lstStyle/>
          <a:p>
            <a:pPr indent="0" lvl="0" marL="0" rtl="0" algn="r">
              <a:spcBef>
                <a:spcPts val="300"/>
              </a:spcBef>
              <a:spcAft>
                <a:spcPts val="0"/>
              </a:spcAft>
              <a:buNone/>
            </a:pPr>
            <a:r>
              <a:rPr lang="en" sz="1000">
                <a:solidFill>
                  <a:srgbClr val="EEEEEE"/>
                </a:solidFill>
                <a:latin typeface="Barlow"/>
                <a:ea typeface="Barlow"/>
                <a:cs typeface="Barlow"/>
                <a:sym typeface="Barlow"/>
              </a:rPr>
              <a:t>CREDITS: This presentation template was created by </a:t>
            </a:r>
            <a:r>
              <a:rPr b="1" lang="en" sz="1000">
                <a:solidFill>
                  <a:srgbClr val="EEEEEE"/>
                </a:solidFill>
                <a:uFill>
                  <a:noFill/>
                </a:uFill>
                <a:latin typeface="Barlow"/>
                <a:ea typeface="Barlow"/>
                <a:cs typeface="Barlow"/>
                <a:sym typeface="Barlow"/>
                <a:hlinkClick r:id="rId2">
                  <a:extLst>
                    <a:ext uri="{A12FA001-AC4F-418D-AE19-62706E023703}">
                      <ahyp:hlinkClr val="tx"/>
                    </a:ext>
                  </a:extLst>
                </a:hlinkClick>
              </a:rPr>
              <a:t>Slidesgo</a:t>
            </a:r>
            <a:r>
              <a:rPr lang="en" sz="1000">
                <a:solidFill>
                  <a:srgbClr val="EEEEEE"/>
                </a:solidFill>
                <a:latin typeface="Barlow"/>
                <a:ea typeface="Barlow"/>
                <a:cs typeface="Barlow"/>
                <a:sym typeface="Barlow"/>
              </a:rPr>
              <a:t>, including icons by </a:t>
            </a:r>
            <a:r>
              <a:rPr b="1" lang="en" sz="1000">
                <a:solidFill>
                  <a:srgbClr val="EEEEEE"/>
                </a:solidFill>
                <a:uFill>
                  <a:noFill/>
                </a:uFill>
                <a:latin typeface="Barlow"/>
                <a:ea typeface="Barlow"/>
                <a:cs typeface="Barlow"/>
                <a:sym typeface="Barlow"/>
                <a:hlinkClick r:id="rId3">
                  <a:extLst>
                    <a:ext uri="{A12FA001-AC4F-418D-AE19-62706E023703}">
                      <ahyp:hlinkClr val="tx"/>
                    </a:ext>
                  </a:extLst>
                </a:hlinkClick>
              </a:rPr>
              <a:t>Flaticon</a:t>
            </a:r>
            <a:r>
              <a:rPr lang="en" sz="1000">
                <a:solidFill>
                  <a:srgbClr val="EEEEEE"/>
                </a:solidFill>
                <a:latin typeface="Barlow"/>
                <a:ea typeface="Barlow"/>
                <a:cs typeface="Barlow"/>
                <a:sym typeface="Barlow"/>
              </a:rPr>
              <a:t>, and infographics &amp; images by </a:t>
            </a:r>
            <a:r>
              <a:rPr b="1" lang="en" sz="1000">
                <a:solidFill>
                  <a:srgbClr val="EEEEEE"/>
                </a:solidFill>
                <a:uFill>
                  <a:noFill/>
                </a:uFill>
                <a:latin typeface="Barlow"/>
                <a:ea typeface="Barlow"/>
                <a:cs typeface="Barlow"/>
                <a:sym typeface="Barlow"/>
                <a:hlinkClick r:id="rId4">
                  <a:extLst>
                    <a:ext uri="{A12FA001-AC4F-418D-AE19-62706E023703}">
                      <ahyp:hlinkClr val="tx"/>
                    </a:ext>
                  </a:extLst>
                </a:hlinkClick>
              </a:rPr>
              <a:t>Freepik</a:t>
            </a:r>
            <a:r>
              <a:rPr lang="en" sz="1000">
                <a:solidFill>
                  <a:srgbClr val="EEEEEE"/>
                </a:solidFill>
                <a:latin typeface="Barlow"/>
                <a:ea typeface="Barlow"/>
                <a:cs typeface="Barlow"/>
                <a:sym typeface="Barlow"/>
              </a:rPr>
              <a:t>. </a:t>
            </a:r>
            <a:endParaRPr sz="1000">
              <a:solidFill>
                <a:srgbClr val="EEEEEE"/>
              </a:solidFill>
              <a:latin typeface="Barlow"/>
              <a:ea typeface="Barlow"/>
              <a:cs typeface="Barlow"/>
              <a:sym typeface="Barlow"/>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vice mockup">
  <p:cSld name="CUSTOM_6">
    <p:spTree>
      <p:nvGrpSpPr>
        <p:cNvPr id="525" name="Shape 525"/>
        <p:cNvGrpSpPr/>
        <p:nvPr/>
      </p:nvGrpSpPr>
      <p:grpSpPr>
        <a:xfrm>
          <a:off x="0" y="0"/>
          <a:ext cx="0" cy="0"/>
          <a:chOff x="0" y="0"/>
          <a:chExt cx="0" cy="0"/>
        </a:xfrm>
      </p:grpSpPr>
      <p:grpSp>
        <p:nvGrpSpPr>
          <p:cNvPr id="526" name="Google Shape;526;p24"/>
          <p:cNvGrpSpPr/>
          <p:nvPr/>
        </p:nvGrpSpPr>
        <p:grpSpPr>
          <a:xfrm>
            <a:off x="5548608" y="2847244"/>
            <a:ext cx="3433804" cy="2294983"/>
            <a:chOff x="6554840" y="3519775"/>
            <a:chExt cx="2427403" cy="1622354"/>
          </a:xfrm>
        </p:grpSpPr>
        <p:sp>
          <p:nvSpPr>
            <p:cNvPr id="527" name="Google Shape;527;p24"/>
            <p:cNvSpPr/>
            <p:nvPr/>
          </p:nvSpPr>
          <p:spPr>
            <a:xfrm>
              <a:off x="6554840" y="3519775"/>
              <a:ext cx="2427403" cy="1622354"/>
            </a:xfrm>
            <a:custGeom>
              <a:rect b="b" l="l" r="r" t="t"/>
              <a:pathLst>
                <a:path extrusionOk="0" h="116069" w="173665">
                  <a:moveTo>
                    <a:pt x="87083" y="1"/>
                  </a:moveTo>
                  <a:cubicBezTo>
                    <a:pt x="86746" y="1"/>
                    <a:pt x="86408" y="3"/>
                    <a:pt x="86071" y="6"/>
                  </a:cubicBezTo>
                  <a:cubicBezTo>
                    <a:pt x="38291" y="542"/>
                    <a:pt x="1" y="39714"/>
                    <a:pt x="548" y="87493"/>
                  </a:cubicBezTo>
                  <a:cubicBezTo>
                    <a:pt x="667" y="97518"/>
                    <a:pt x="2489" y="107139"/>
                    <a:pt x="5727" y="116068"/>
                  </a:cubicBezTo>
                  <a:lnTo>
                    <a:pt x="24551" y="116068"/>
                  </a:lnTo>
                  <a:cubicBezTo>
                    <a:pt x="20408" y="107317"/>
                    <a:pt x="18038" y="97578"/>
                    <a:pt x="17919" y="87279"/>
                  </a:cubicBezTo>
                  <a:cubicBezTo>
                    <a:pt x="17491" y="49108"/>
                    <a:pt x="48090" y="17806"/>
                    <a:pt x="86261" y="17378"/>
                  </a:cubicBezTo>
                  <a:cubicBezTo>
                    <a:pt x="86526" y="17375"/>
                    <a:pt x="86790" y="17373"/>
                    <a:pt x="87053" y="17373"/>
                  </a:cubicBezTo>
                  <a:cubicBezTo>
                    <a:pt x="124865" y="17373"/>
                    <a:pt x="155737" y="47812"/>
                    <a:pt x="156163" y="85719"/>
                  </a:cubicBezTo>
                  <a:cubicBezTo>
                    <a:pt x="156282" y="96566"/>
                    <a:pt x="153901" y="106865"/>
                    <a:pt x="149543" y="116068"/>
                  </a:cubicBezTo>
                  <a:lnTo>
                    <a:pt x="168367" y="116068"/>
                  </a:lnTo>
                  <a:cubicBezTo>
                    <a:pt x="171843" y="106543"/>
                    <a:pt x="173665" y="96256"/>
                    <a:pt x="173546" y="85529"/>
                  </a:cubicBezTo>
                  <a:cubicBezTo>
                    <a:pt x="173014" y="38087"/>
                    <a:pt x="134391" y="1"/>
                    <a:pt x="87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7056594" y="4061393"/>
              <a:ext cx="996540" cy="1080405"/>
            </a:xfrm>
            <a:custGeom>
              <a:rect b="b" l="l" r="r" t="t"/>
              <a:pathLst>
                <a:path extrusionOk="0" h="77296" w="71296">
                  <a:moveTo>
                    <a:pt x="51168" y="0"/>
                  </a:moveTo>
                  <a:cubicBezTo>
                    <a:pt x="33186" y="0"/>
                    <a:pt x="15965" y="10209"/>
                    <a:pt x="7871" y="27575"/>
                  </a:cubicBezTo>
                  <a:cubicBezTo>
                    <a:pt x="1" y="44470"/>
                    <a:pt x="2870" y="63591"/>
                    <a:pt x="13645" y="77295"/>
                  </a:cubicBezTo>
                  <a:lnTo>
                    <a:pt x="23766" y="77295"/>
                  </a:lnTo>
                  <a:cubicBezTo>
                    <a:pt x="11264" y="65735"/>
                    <a:pt x="7061" y="46994"/>
                    <a:pt x="14634" y="30730"/>
                  </a:cubicBezTo>
                  <a:cubicBezTo>
                    <a:pt x="21462" y="16069"/>
                    <a:pt x="35986" y="7460"/>
                    <a:pt x="51156" y="7460"/>
                  </a:cubicBezTo>
                  <a:cubicBezTo>
                    <a:pt x="56855" y="7460"/>
                    <a:pt x="62645" y="8674"/>
                    <a:pt x="68152" y="11240"/>
                  </a:cubicBezTo>
                  <a:lnTo>
                    <a:pt x="71295" y="4477"/>
                  </a:lnTo>
                  <a:cubicBezTo>
                    <a:pt x="64774" y="1439"/>
                    <a:pt x="57917" y="0"/>
                    <a:pt x="5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8153975" y="4966555"/>
              <a:ext cx="222186" cy="175250"/>
            </a:xfrm>
            <a:custGeom>
              <a:rect b="b" l="l" r="r" t="t"/>
              <a:pathLst>
                <a:path extrusionOk="0" h="12538" w="15896">
                  <a:moveTo>
                    <a:pt x="9133" y="0"/>
                  </a:moveTo>
                  <a:cubicBezTo>
                    <a:pt x="6859" y="4882"/>
                    <a:pt x="3715" y="9085"/>
                    <a:pt x="1" y="12537"/>
                  </a:cubicBezTo>
                  <a:lnTo>
                    <a:pt x="10121" y="12537"/>
                  </a:lnTo>
                  <a:cubicBezTo>
                    <a:pt x="12347" y="9704"/>
                    <a:pt x="14300" y="6561"/>
                    <a:pt x="15896" y="3132"/>
                  </a:cubicBezTo>
                  <a:lnTo>
                    <a:pt x="9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 name="Google Shape;530;p24"/>
          <p:cNvGrpSpPr/>
          <p:nvPr/>
        </p:nvGrpSpPr>
        <p:grpSpPr>
          <a:xfrm>
            <a:off x="2877009" y="2195271"/>
            <a:ext cx="2512066" cy="2511778"/>
            <a:chOff x="5739773" y="3107023"/>
            <a:chExt cx="1497238" cy="1497066"/>
          </a:xfrm>
        </p:grpSpPr>
        <p:sp>
          <p:nvSpPr>
            <p:cNvPr id="531" name="Google Shape;531;p24"/>
            <p:cNvSpPr/>
            <p:nvPr/>
          </p:nvSpPr>
          <p:spPr>
            <a:xfrm>
              <a:off x="7052716" y="4120974"/>
              <a:ext cx="135701" cy="226388"/>
            </a:xfrm>
            <a:custGeom>
              <a:rect b="b" l="l" r="r" t="t"/>
              <a:pathLst>
                <a:path extrusionOk="0" h="15812" w="9478">
                  <a:moveTo>
                    <a:pt x="9478" y="0"/>
                  </a:moveTo>
                  <a:lnTo>
                    <a:pt x="1" y="15812"/>
                  </a:lnTo>
                  <a:cubicBezTo>
                    <a:pt x="4025" y="11180"/>
                    <a:pt x="7263" y="5858"/>
                    <a:pt x="94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6062819" y="3190222"/>
              <a:ext cx="785859" cy="1292484"/>
            </a:xfrm>
            <a:custGeom>
              <a:rect b="b" l="l" r="r" t="t"/>
              <a:pathLst>
                <a:path extrusionOk="0" h="90273" w="54888">
                  <a:moveTo>
                    <a:pt x="53673" y="0"/>
                  </a:moveTo>
                  <a:lnTo>
                    <a:pt x="0" y="89499"/>
                  </a:lnTo>
                  <a:cubicBezTo>
                    <a:pt x="381" y="89761"/>
                    <a:pt x="762" y="90011"/>
                    <a:pt x="1155" y="90273"/>
                  </a:cubicBezTo>
                  <a:lnTo>
                    <a:pt x="54888" y="643"/>
                  </a:lnTo>
                  <a:cubicBezTo>
                    <a:pt x="54495" y="417"/>
                    <a:pt x="54078" y="214"/>
                    <a:pt x="5367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5860641" y="3109929"/>
              <a:ext cx="713584" cy="1171801"/>
            </a:xfrm>
            <a:custGeom>
              <a:rect b="b" l="l" r="r" t="t"/>
              <a:pathLst>
                <a:path extrusionOk="0" h="81844" w="49840">
                  <a:moveTo>
                    <a:pt x="48328" y="0"/>
                  </a:moveTo>
                  <a:lnTo>
                    <a:pt x="0" y="80582"/>
                  </a:lnTo>
                  <a:cubicBezTo>
                    <a:pt x="286" y="81010"/>
                    <a:pt x="548" y="81427"/>
                    <a:pt x="846" y="81844"/>
                  </a:cubicBezTo>
                  <a:lnTo>
                    <a:pt x="49840" y="155"/>
                  </a:lnTo>
                  <a:cubicBezTo>
                    <a:pt x="49340" y="95"/>
                    <a:pt x="48828" y="48"/>
                    <a:pt x="4832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5828083" y="3107023"/>
              <a:ext cx="683417" cy="1121347"/>
            </a:xfrm>
            <a:custGeom>
              <a:rect b="b" l="l" r="r" t="t"/>
              <a:pathLst>
                <a:path extrusionOk="0" h="78320" w="47733">
                  <a:moveTo>
                    <a:pt x="46149" y="1"/>
                  </a:moveTo>
                  <a:lnTo>
                    <a:pt x="0" y="76939"/>
                  </a:lnTo>
                  <a:cubicBezTo>
                    <a:pt x="250" y="77403"/>
                    <a:pt x="524" y="77856"/>
                    <a:pt x="774" y="78320"/>
                  </a:cubicBezTo>
                  <a:lnTo>
                    <a:pt x="47732" y="37"/>
                  </a:lnTo>
                  <a:cubicBezTo>
                    <a:pt x="47208" y="25"/>
                    <a:pt x="46673" y="1"/>
                    <a:pt x="4614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6017633" y="3166354"/>
              <a:ext cx="780762" cy="1284137"/>
            </a:xfrm>
            <a:custGeom>
              <a:rect b="b" l="l" r="r" t="t"/>
              <a:pathLst>
                <a:path extrusionOk="0" h="89690" w="54532">
                  <a:moveTo>
                    <a:pt x="53269" y="0"/>
                  </a:moveTo>
                  <a:lnTo>
                    <a:pt x="1" y="88821"/>
                  </a:lnTo>
                  <a:cubicBezTo>
                    <a:pt x="358" y="89118"/>
                    <a:pt x="739" y="89404"/>
                    <a:pt x="1096" y="89690"/>
                  </a:cubicBezTo>
                  <a:lnTo>
                    <a:pt x="54532" y="572"/>
                  </a:lnTo>
                  <a:cubicBezTo>
                    <a:pt x="54115" y="381"/>
                    <a:pt x="53698" y="179"/>
                    <a:pt x="532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5974680" y="3146410"/>
              <a:ext cx="771384" cy="1267600"/>
            </a:xfrm>
            <a:custGeom>
              <a:rect b="b" l="l" r="r" t="t"/>
              <a:pathLst>
                <a:path extrusionOk="0" h="88535" w="53877">
                  <a:moveTo>
                    <a:pt x="52531" y="0"/>
                  </a:moveTo>
                  <a:lnTo>
                    <a:pt x="1" y="87582"/>
                  </a:lnTo>
                  <a:cubicBezTo>
                    <a:pt x="346" y="87916"/>
                    <a:pt x="679" y="88225"/>
                    <a:pt x="1024" y="88535"/>
                  </a:cubicBezTo>
                  <a:lnTo>
                    <a:pt x="53876" y="441"/>
                  </a:lnTo>
                  <a:cubicBezTo>
                    <a:pt x="53424" y="286"/>
                    <a:pt x="52983" y="143"/>
                    <a:pt x="525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5934104" y="3129702"/>
              <a:ext cx="757238" cy="1244076"/>
            </a:xfrm>
            <a:custGeom>
              <a:rect b="b" l="l" r="r" t="t"/>
              <a:pathLst>
                <a:path extrusionOk="0" h="86892" w="52889">
                  <a:moveTo>
                    <a:pt x="51495" y="0"/>
                  </a:moveTo>
                  <a:lnTo>
                    <a:pt x="1" y="85868"/>
                  </a:lnTo>
                  <a:cubicBezTo>
                    <a:pt x="322" y="86225"/>
                    <a:pt x="656" y="86547"/>
                    <a:pt x="989" y="86892"/>
                  </a:cubicBezTo>
                  <a:lnTo>
                    <a:pt x="52888" y="381"/>
                  </a:lnTo>
                  <a:cubicBezTo>
                    <a:pt x="52424" y="238"/>
                    <a:pt x="51972" y="119"/>
                    <a:pt x="5149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5896263" y="3117761"/>
              <a:ext cx="737967" cy="1212549"/>
            </a:xfrm>
            <a:custGeom>
              <a:rect b="b" l="l" r="r" t="t"/>
              <a:pathLst>
                <a:path extrusionOk="0" h="84690" w="51543">
                  <a:moveTo>
                    <a:pt x="50090" y="1"/>
                  </a:moveTo>
                  <a:lnTo>
                    <a:pt x="1" y="83523"/>
                  </a:lnTo>
                  <a:cubicBezTo>
                    <a:pt x="298" y="83916"/>
                    <a:pt x="596" y="84297"/>
                    <a:pt x="906" y="84690"/>
                  </a:cubicBezTo>
                  <a:lnTo>
                    <a:pt x="51543" y="263"/>
                  </a:lnTo>
                  <a:cubicBezTo>
                    <a:pt x="51067" y="168"/>
                    <a:pt x="50566" y="84"/>
                    <a:pt x="5009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5739773" y="3198225"/>
              <a:ext cx="390725" cy="651203"/>
            </a:xfrm>
            <a:custGeom>
              <a:rect b="b" l="l" r="r" t="t"/>
              <a:pathLst>
                <a:path extrusionOk="0" h="45483" w="27290">
                  <a:moveTo>
                    <a:pt x="27290" y="1"/>
                  </a:moveTo>
                  <a:lnTo>
                    <a:pt x="27290" y="1"/>
                  </a:lnTo>
                  <a:cubicBezTo>
                    <a:pt x="26456" y="453"/>
                    <a:pt x="25623" y="929"/>
                    <a:pt x="24813" y="1441"/>
                  </a:cubicBezTo>
                  <a:lnTo>
                    <a:pt x="108" y="42637"/>
                  </a:lnTo>
                  <a:cubicBezTo>
                    <a:pt x="48" y="43577"/>
                    <a:pt x="25" y="44530"/>
                    <a:pt x="1" y="45482"/>
                  </a:cubicBezTo>
                  <a:lnTo>
                    <a:pt x="2729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5799105" y="3108397"/>
              <a:ext cx="646764" cy="1061843"/>
            </a:xfrm>
            <a:custGeom>
              <a:rect b="b" l="l" r="r" t="t"/>
              <a:pathLst>
                <a:path extrusionOk="0" h="74164" w="45173">
                  <a:moveTo>
                    <a:pt x="45172" y="0"/>
                  </a:moveTo>
                  <a:cubicBezTo>
                    <a:pt x="44601" y="36"/>
                    <a:pt x="44053" y="83"/>
                    <a:pt x="43482" y="143"/>
                  </a:cubicBezTo>
                  <a:lnTo>
                    <a:pt x="0" y="72652"/>
                  </a:lnTo>
                  <a:cubicBezTo>
                    <a:pt x="226" y="73164"/>
                    <a:pt x="464" y="73664"/>
                    <a:pt x="679" y="74164"/>
                  </a:cubicBezTo>
                  <a:lnTo>
                    <a:pt x="4517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5742164" y="3156633"/>
              <a:ext cx="478348" cy="792001"/>
            </a:xfrm>
            <a:custGeom>
              <a:rect b="b" l="l" r="r" t="t"/>
              <a:pathLst>
                <a:path extrusionOk="0" h="55317" w="33410">
                  <a:moveTo>
                    <a:pt x="33409" y="1"/>
                  </a:moveTo>
                  <a:lnTo>
                    <a:pt x="33409" y="1"/>
                  </a:lnTo>
                  <a:cubicBezTo>
                    <a:pt x="32695" y="262"/>
                    <a:pt x="31981" y="560"/>
                    <a:pt x="31290" y="858"/>
                  </a:cubicBezTo>
                  <a:lnTo>
                    <a:pt x="0" y="53031"/>
                  </a:lnTo>
                  <a:cubicBezTo>
                    <a:pt x="60" y="53805"/>
                    <a:pt x="131" y="54555"/>
                    <a:pt x="239" y="55317"/>
                  </a:cubicBezTo>
                  <a:lnTo>
                    <a:pt x="334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5752215" y="3270844"/>
              <a:ext cx="269183" cy="448682"/>
            </a:xfrm>
            <a:custGeom>
              <a:rect b="b" l="l" r="r" t="t"/>
              <a:pathLst>
                <a:path extrusionOk="0" h="31338" w="18801">
                  <a:moveTo>
                    <a:pt x="18801" y="1"/>
                  </a:moveTo>
                  <a:lnTo>
                    <a:pt x="18801" y="1"/>
                  </a:lnTo>
                  <a:cubicBezTo>
                    <a:pt x="17634" y="917"/>
                    <a:pt x="16515" y="1906"/>
                    <a:pt x="15431" y="2930"/>
                  </a:cubicBezTo>
                  <a:lnTo>
                    <a:pt x="977" y="27028"/>
                  </a:lnTo>
                  <a:cubicBezTo>
                    <a:pt x="596" y="28445"/>
                    <a:pt x="263" y="29885"/>
                    <a:pt x="1" y="31338"/>
                  </a:cubicBezTo>
                  <a:lnTo>
                    <a:pt x="1880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5754262" y="3130546"/>
              <a:ext cx="547215" cy="901788"/>
            </a:xfrm>
            <a:custGeom>
              <a:rect b="b" l="l" r="r" t="t"/>
              <a:pathLst>
                <a:path extrusionOk="0" h="62985" w="38220">
                  <a:moveTo>
                    <a:pt x="38220" y="1"/>
                  </a:moveTo>
                  <a:lnTo>
                    <a:pt x="38220" y="1"/>
                  </a:lnTo>
                  <a:cubicBezTo>
                    <a:pt x="37565" y="168"/>
                    <a:pt x="36934" y="358"/>
                    <a:pt x="36291" y="560"/>
                  </a:cubicBezTo>
                  <a:lnTo>
                    <a:pt x="1" y="61056"/>
                  </a:lnTo>
                  <a:cubicBezTo>
                    <a:pt x="144" y="61711"/>
                    <a:pt x="286" y="62354"/>
                    <a:pt x="453" y="62985"/>
                  </a:cubicBezTo>
                  <a:lnTo>
                    <a:pt x="38220"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5774378" y="3115556"/>
              <a:ext cx="601765" cy="989740"/>
            </a:xfrm>
            <a:custGeom>
              <a:rect b="b" l="l" r="r" t="t"/>
              <a:pathLst>
                <a:path extrusionOk="0" h="69128" w="42030">
                  <a:moveTo>
                    <a:pt x="42030" y="0"/>
                  </a:moveTo>
                  <a:lnTo>
                    <a:pt x="42030" y="0"/>
                  </a:lnTo>
                  <a:cubicBezTo>
                    <a:pt x="41434" y="83"/>
                    <a:pt x="40839" y="203"/>
                    <a:pt x="40244" y="310"/>
                  </a:cubicBezTo>
                  <a:lnTo>
                    <a:pt x="1" y="67413"/>
                  </a:lnTo>
                  <a:cubicBezTo>
                    <a:pt x="179" y="67997"/>
                    <a:pt x="370" y="68556"/>
                    <a:pt x="584" y="69128"/>
                  </a:cubicBezTo>
                  <a:lnTo>
                    <a:pt x="4203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6725418" y="3730593"/>
              <a:ext cx="505451" cy="835140"/>
            </a:xfrm>
            <a:custGeom>
              <a:rect b="b" l="l" r="r" t="t"/>
              <a:pathLst>
                <a:path extrusionOk="0" h="58330" w="35303">
                  <a:moveTo>
                    <a:pt x="34981" y="1"/>
                  </a:moveTo>
                  <a:lnTo>
                    <a:pt x="1" y="58329"/>
                  </a:lnTo>
                  <a:cubicBezTo>
                    <a:pt x="679" y="58103"/>
                    <a:pt x="1370" y="57865"/>
                    <a:pt x="2037" y="57603"/>
                  </a:cubicBezTo>
                  <a:lnTo>
                    <a:pt x="35303" y="2168"/>
                  </a:lnTo>
                  <a:cubicBezTo>
                    <a:pt x="35207" y="1430"/>
                    <a:pt x="35100" y="715"/>
                    <a:pt x="3498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6811681" y="3823327"/>
              <a:ext cx="425330" cy="707972"/>
            </a:xfrm>
            <a:custGeom>
              <a:rect b="b" l="l" r="r" t="t"/>
              <a:pathLst>
                <a:path extrusionOk="0" h="49448" w="29707">
                  <a:moveTo>
                    <a:pt x="29647" y="1"/>
                  </a:moveTo>
                  <a:lnTo>
                    <a:pt x="0" y="49447"/>
                  </a:lnTo>
                  <a:cubicBezTo>
                    <a:pt x="774" y="49066"/>
                    <a:pt x="1548" y="48673"/>
                    <a:pt x="2310" y="48269"/>
                  </a:cubicBezTo>
                  <a:lnTo>
                    <a:pt x="29694" y="2608"/>
                  </a:lnTo>
                  <a:cubicBezTo>
                    <a:pt x="29694" y="2489"/>
                    <a:pt x="29706" y="2382"/>
                    <a:pt x="29706" y="2263"/>
                  </a:cubicBezTo>
                  <a:cubicBezTo>
                    <a:pt x="29706" y="1501"/>
                    <a:pt x="29671" y="763"/>
                    <a:pt x="296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6647345" y="3651331"/>
              <a:ext cx="568347" cy="935878"/>
            </a:xfrm>
            <a:custGeom>
              <a:rect b="b" l="l" r="r" t="t"/>
              <a:pathLst>
                <a:path extrusionOk="0" h="65366" w="39696">
                  <a:moveTo>
                    <a:pt x="39208" y="0"/>
                  </a:moveTo>
                  <a:lnTo>
                    <a:pt x="1" y="65366"/>
                  </a:lnTo>
                  <a:cubicBezTo>
                    <a:pt x="620" y="65235"/>
                    <a:pt x="1251" y="65104"/>
                    <a:pt x="1858" y="64937"/>
                  </a:cubicBezTo>
                  <a:lnTo>
                    <a:pt x="39696" y="1870"/>
                  </a:lnTo>
                  <a:cubicBezTo>
                    <a:pt x="39541" y="1239"/>
                    <a:pt x="39386" y="631"/>
                    <a:pt x="3920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6109866" y="3217826"/>
              <a:ext cx="786890" cy="1293858"/>
            </a:xfrm>
            <a:custGeom>
              <a:rect b="b" l="l" r="r" t="t"/>
              <a:pathLst>
                <a:path extrusionOk="0" h="90369" w="54960">
                  <a:moveTo>
                    <a:pt x="53793" y="1"/>
                  </a:moveTo>
                  <a:lnTo>
                    <a:pt x="0" y="89679"/>
                  </a:lnTo>
                  <a:cubicBezTo>
                    <a:pt x="405" y="89917"/>
                    <a:pt x="798" y="90143"/>
                    <a:pt x="1191" y="90369"/>
                  </a:cubicBezTo>
                  <a:lnTo>
                    <a:pt x="54959" y="739"/>
                  </a:lnTo>
                  <a:cubicBezTo>
                    <a:pt x="54567" y="489"/>
                    <a:pt x="54186" y="239"/>
                    <a:pt x="5379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6574727" y="3581777"/>
              <a:ext cx="619146" cy="1017702"/>
            </a:xfrm>
            <a:custGeom>
              <a:rect b="b" l="l" r="r" t="t"/>
              <a:pathLst>
                <a:path extrusionOk="0" h="71081" w="43244">
                  <a:moveTo>
                    <a:pt x="42625" y="1"/>
                  </a:moveTo>
                  <a:lnTo>
                    <a:pt x="1" y="71081"/>
                  </a:lnTo>
                  <a:cubicBezTo>
                    <a:pt x="584" y="71021"/>
                    <a:pt x="1155" y="70938"/>
                    <a:pt x="1739" y="70855"/>
                  </a:cubicBezTo>
                  <a:lnTo>
                    <a:pt x="43244" y="1632"/>
                  </a:lnTo>
                  <a:cubicBezTo>
                    <a:pt x="43054" y="1084"/>
                    <a:pt x="42851" y="536"/>
                    <a:pt x="4262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6911918" y="3939084"/>
              <a:ext cx="320311" cy="533914"/>
            </a:xfrm>
            <a:custGeom>
              <a:rect b="b" l="l" r="r" t="t"/>
              <a:pathLst>
                <a:path extrusionOk="0" h="37291" w="22372">
                  <a:moveTo>
                    <a:pt x="22372" y="0"/>
                  </a:moveTo>
                  <a:lnTo>
                    <a:pt x="0" y="37290"/>
                  </a:lnTo>
                  <a:cubicBezTo>
                    <a:pt x="1000" y="36612"/>
                    <a:pt x="1953" y="35897"/>
                    <a:pt x="2893" y="35147"/>
                  </a:cubicBezTo>
                  <a:lnTo>
                    <a:pt x="21860" y="3536"/>
                  </a:lnTo>
                  <a:cubicBezTo>
                    <a:pt x="22062" y="2369"/>
                    <a:pt x="22241" y="1191"/>
                    <a:pt x="2237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6506547" y="3519224"/>
              <a:ext cx="660738" cy="1084694"/>
            </a:xfrm>
            <a:custGeom>
              <a:rect b="b" l="l" r="r" t="t"/>
              <a:pathLst>
                <a:path extrusionOk="0" h="75760" w="46149">
                  <a:moveTo>
                    <a:pt x="45434" y="0"/>
                  </a:moveTo>
                  <a:lnTo>
                    <a:pt x="0" y="75759"/>
                  </a:lnTo>
                  <a:cubicBezTo>
                    <a:pt x="548" y="75747"/>
                    <a:pt x="1083" y="75724"/>
                    <a:pt x="1631" y="75700"/>
                  </a:cubicBezTo>
                  <a:lnTo>
                    <a:pt x="46149" y="1476"/>
                  </a:lnTo>
                  <a:lnTo>
                    <a:pt x="4543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6211119" y="3283973"/>
              <a:ext cx="775307" cy="1274429"/>
            </a:xfrm>
            <a:custGeom>
              <a:rect b="b" l="l" r="r" t="t"/>
              <a:pathLst>
                <a:path extrusionOk="0" h="89012" w="54151">
                  <a:moveTo>
                    <a:pt x="53090" y="0"/>
                  </a:moveTo>
                  <a:lnTo>
                    <a:pt x="0" y="88511"/>
                  </a:lnTo>
                  <a:cubicBezTo>
                    <a:pt x="441" y="88690"/>
                    <a:pt x="870" y="88869"/>
                    <a:pt x="1298" y="89011"/>
                  </a:cubicBezTo>
                  <a:lnTo>
                    <a:pt x="54150" y="917"/>
                  </a:lnTo>
                  <a:cubicBezTo>
                    <a:pt x="53805" y="596"/>
                    <a:pt x="53448" y="298"/>
                    <a:pt x="5309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6159462" y="3249024"/>
              <a:ext cx="783325" cy="1287730"/>
            </a:xfrm>
            <a:custGeom>
              <a:rect b="b" l="l" r="r" t="t"/>
              <a:pathLst>
                <a:path extrusionOk="0" h="89941" w="54711">
                  <a:moveTo>
                    <a:pt x="53591" y="1"/>
                  </a:moveTo>
                  <a:lnTo>
                    <a:pt x="1" y="89357"/>
                  </a:lnTo>
                  <a:cubicBezTo>
                    <a:pt x="418" y="89571"/>
                    <a:pt x="834" y="89750"/>
                    <a:pt x="1251" y="89940"/>
                  </a:cubicBezTo>
                  <a:lnTo>
                    <a:pt x="54710" y="822"/>
                  </a:lnTo>
                  <a:cubicBezTo>
                    <a:pt x="54329" y="536"/>
                    <a:pt x="53960" y="275"/>
                    <a:pt x="535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6264810" y="3322673"/>
              <a:ext cx="762865" cy="1253454"/>
            </a:xfrm>
            <a:custGeom>
              <a:rect b="b" l="l" r="r" t="t"/>
              <a:pathLst>
                <a:path extrusionOk="0" h="87547" w="53282">
                  <a:moveTo>
                    <a:pt x="52293" y="0"/>
                  </a:moveTo>
                  <a:lnTo>
                    <a:pt x="1" y="87166"/>
                  </a:lnTo>
                  <a:cubicBezTo>
                    <a:pt x="453" y="87297"/>
                    <a:pt x="918" y="87428"/>
                    <a:pt x="1370" y="87547"/>
                  </a:cubicBezTo>
                  <a:lnTo>
                    <a:pt x="53281" y="1012"/>
                  </a:lnTo>
                  <a:cubicBezTo>
                    <a:pt x="52960" y="667"/>
                    <a:pt x="52627" y="322"/>
                    <a:pt x="5229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6380395" y="3411656"/>
              <a:ext cx="722962" cy="1187823"/>
            </a:xfrm>
            <a:custGeom>
              <a:rect b="b" l="l" r="r" t="t"/>
              <a:pathLst>
                <a:path extrusionOk="0" h="82963" w="50495">
                  <a:moveTo>
                    <a:pt x="49626" y="0"/>
                  </a:moveTo>
                  <a:lnTo>
                    <a:pt x="0" y="82760"/>
                  </a:lnTo>
                  <a:cubicBezTo>
                    <a:pt x="489" y="82844"/>
                    <a:pt x="989" y="82903"/>
                    <a:pt x="1489" y="82963"/>
                  </a:cubicBezTo>
                  <a:lnTo>
                    <a:pt x="50495" y="1227"/>
                  </a:lnTo>
                  <a:cubicBezTo>
                    <a:pt x="50209" y="810"/>
                    <a:pt x="49923" y="405"/>
                    <a:pt x="4962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6321407" y="3364938"/>
              <a:ext cx="745469" cy="1225163"/>
            </a:xfrm>
            <a:custGeom>
              <a:rect b="b" l="l" r="r" t="t"/>
              <a:pathLst>
                <a:path extrusionOk="0" h="85571" w="52067">
                  <a:moveTo>
                    <a:pt x="51114" y="1"/>
                  </a:moveTo>
                  <a:lnTo>
                    <a:pt x="1" y="85250"/>
                  </a:lnTo>
                  <a:cubicBezTo>
                    <a:pt x="465" y="85357"/>
                    <a:pt x="930" y="85476"/>
                    <a:pt x="1406" y="85571"/>
                  </a:cubicBezTo>
                  <a:lnTo>
                    <a:pt x="52067" y="1108"/>
                  </a:lnTo>
                  <a:cubicBezTo>
                    <a:pt x="51757" y="739"/>
                    <a:pt x="51448" y="382"/>
                    <a:pt x="511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6441760" y="3462956"/>
              <a:ext cx="695358" cy="1141133"/>
            </a:xfrm>
            <a:custGeom>
              <a:rect b="b" l="l" r="r" t="t"/>
              <a:pathLst>
                <a:path extrusionOk="0" h="79702" w="48567">
                  <a:moveTo>
                    <a:pt x="47757" y="1"/>
                  </a:moveTo>
                  <a:lnTo>
                    <a:pt x="1" y="79630"/>
                  </a:lnTo>
                  <a:cubicBezTo>
                    <a:pt x="525" y="79654"/>
                    <a:pt x="1036" y="79677"/>
                    <a:pt x="1560" y="79701"/>
                  </a:cubicBezTo>
                  <a:lnTo>
                    <a:pt x="48566" y="1346"/>
                  </a:lnTo>
                  <a:cubicBezTo>
                    <a:pt x="48292" y="894"/>
                    <a:pt x="48042" y="442"/>
                    <a:pt x="47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 name="Google Shape;558;p24"/>
          <p:cNvSpPr/>
          <p:nvPr/>
        </p:nvSpPr>
        <p:spPr>
          <a:xfrm rot="5400000">
            <a:off x="6365188" y="1538"/>
            <a:ext cx="2780324" cy="2777345"/>
          </a:xfrm>
          <a:custGeom>
            <a:rect b="b" l="l" r="r" t="t"/>
            <a:pathLst>
              <a:path extrusionOk="0" h="12121" w="12134">
                <a:moveTo>
                  <a:pt x="1" y="0"/>
                </a:moveTo>
                <a:lnTo>
                  <a:pt x="1" y="12121"/>
                </a:lnTo>
                <a:cubicBezTo>
                  <a:pt x="6704" y="12121"/>
                  <a:pt x="12133" y="6692"/>
                  <a:pt x="12133" y="0"/>
                </a:cubicBezTo>
                <a:close/>
              </a:path>
            </a:pathLst>
          </a:custGeom>
          <a:gradFill>
            <a:gsLst>
              <a:gs pos="0">
                <a:schemeClr val="accent3"/>
              </a:gs>
              <a:gs pos="100000">
                <a:schemeClr val="accent1"/>
              </a:gs>
            </a:gsLst>
            <a:lin ang="2698631"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txBox="1"/>
          <p:nvPr>
            <p:ph type="title"/>
          </p:nvPr>
        </p:nvSpPr>
        <p:spPr>
          <a:xfrm>
            <a:off x="713100" y="920650"/>
            <a:ext cx="22494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560" name="Google Shape;560;p24"/>
          <p:cNvSpPr txBox="1"/>
          <p:nvPr>
            <p:ph idx="1" type="subTitle"/>
          </p:nvPr>
        </p:nvSpPr>
        <p:spPr>
          <a:xfrm>
            <a:off x="715800" y="1598175"/>
            <a:ext cx="2404800" cy="125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grpSp>
        <p:nvGrpSpPr>
          <p:cNvPr id="16" name="Google Shape;16;p4"/>
          <p:cNvGrpSpPr/>
          <p:nvPr/>
        </p:nvGrpSpPr>
        <p:grpSpPr>
          <a:xfrm>
            <a:off x="7262243" y="3265329"/>
            <a:ext cx="1444542" cy="1445310"/>
            <a:chOff x="13693375" y="21746550"/>
            <a:chExt cx="1128725" cy="1129325"/>
          </a:xfrm>
        </p:grpSpPr>
        <p:sp>
          <p:nvSpPr>
            <p:cNvPr id="17" name="Google Shape;17;p4"/>
            <p:cNvSpPr/>
            <p:nvPr/>
          </p:nvSpPr>
          <p:spPr>
            <a:xfrm>
              <a:off x="13985675" y="21838825"/>
              <a:ext cx="592950" cy="974550"/>
            </a:xfrm>
            <a:custGeom>
              <a:rect b="b" l="l" r="r" t="t"/>
              <a:pathLst>
                <a:path extrusionOk="0" h="38982" w="23718">
                  <a:moveTo>
                    <a:pt x="23217" y="1"/>
                  </a:moveTo>
                  <a:lnTo>
                    <a:pt x="0" y="38696"/>
                  </a:lnTo>
                  <a:cubicBezTo>
                    <a:pt x="179" y="38791"/>
                    <a:pt x="357" y="38874"/>
                    <a:pt x="524" y="38981"/>
                  </a:cubicBezTo>
                  <a:lnTo>
                    <a:pt x="23717" y="334"/>
                  </a:lnTo>
                  <a:cubicBezTo>
                    <a:pt x="23551" y="215"/>
                    <a:pt x="23384" y="108"/>
                    <a:pt x="232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4"/>
            <p:cNvSpPr/>
            <p:nvPr/>
          </p:nvSpPr>
          <p:spPr>
            <a:xfrm>
              <a:off x="14193125" y="21990025"/>
              <a:ext cx="537900" cy="883475"/>
            </a:xfrm>
            <a:custGeom>
              <a:rect b="b" l="l" r="r" t="t"/>
              <a:pathLst>
                <a:path extrusionOk="0" h="35339" w="21516">
                  <a:moveTo>
                    <a:pt x="21146" y="1"/>
                  </a:moveTo>
                  <a:lnTo>
                    <a:pt x="1" y="35279"/>
                  </a:lnTo>
                  <a:cubicBezTo>
                    <a:pt x="215" y="35315"/>
                    <a:pt x="429" y="35327"/>
                    <a:pt x="656" y="35339"/>
                  </a:cubicBezTo>
                  <a:lnTo>
                    <a:pt x="21515" y="549"/>
                  </a:lnTo>
                  <a:cubicBezTo>
                    <a:pt x="21396" y="370"/>
                    <a:pt x="21277" y="168"/>
                    <a:pt x="211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p:nvPr/>
          </p:nvSpPr>
          <p:spPr>
            <a:xfrm>
              <a:off x="14240150" y="22030225"/>
              <a:ext cx="515575" cy="845650"/>
            </a:xfrm>
            <a:custGeom>
              <a:rect b="b" l="l" r="r" t="t"/>
              <a:pathLst>
                <a:path extrusionOk="0" h="33826" w="20623">
                  <a:moveTo>
                    <a:pt x="20277" y="0"/>
                  </a:moveTo>
                  <a:lnTo>
                    <a:pt x="1" y="33814"/>
                  </a:lnTo>
                  <a:cubicBezTo>
                    <a:pt x="227" y="33814"/>
                    <a:pt x="453" y="33826"/>
                    <a:pt x="692" y="33826"/>
                  </a:cubicBezTo>
                  <a:lnTo>
                    <a:pt x="20623" y="596"/>
                  </a:lnTo>
                  <a:cubicBezTo>
                    <a:pt x="20515" y="381"/>
                    <a:pt x="20396" y="191"/>
                    <a:pt x="202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14023775" y="21862650"/>
              <a:ext cx="588775" cy="968575"/>
            </a:xfrm>
            <a:custGeom>
              <a:rect b="b" l="l" r="r" t="t"/>
              <a:pathLst>
                <a:path extrusionOk="0" h="38743" w="23551">
                  <a:moveTo>
                    <a:pt x="23086" y="0"/>
                  </a:moveTo>
                  <a:lnTo>
                    <a:pt x="0" y="38493"/>
                  </a:lnTo>
                  <a:cubicBezTo>
                    <a:pt x="179" y="38576"/>
                    <a:pt x="357" y="38648"/>
                    <a:pt x="548" y="38743"/>
                  </a:cubicBezTo>
                  <a:lnTo>
                    <a:pt x="23551" y="369"/>
                  </a:lnTo>
                  <a:cubicBezTo>
                    <a:pt x="23408" y="250"/>
                    <a:pt x="23241" y="119"/>
                    <a:pt x="2308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14063050" y="21890325"/>
              <a:ext cx="581950" cy="956100"/>
            </a:xfrm>
            <a:custGeom>
              <a:rect b="b" l="l" r="r" t="t"/>
              <a:pathLst>
                <a:path extrusionOk="0" h="38244" w="23278">
                  <a:moveTo>
                    <a:pt x="22837" y="0"/>
                  </a:moveTo>
                  <a:lnTo>
                    <a:pt x="1" y="38053"/>
                  </a:lnTo>
                  <a:cubicBezTo>
                    <a:pt x="203" y="38124"/>
                    <a:pt x="394" y="38184"/>
                    <a:pt x="584" y="38243"/>
                  </a:cubicBezTo>
                  <a:lnTo>
                    <a:pt x="23277" y="417"/>
                  </a:lnTo>
                  <a:cubicBezTo>
                    <a:pt x="23135" y="274"/>
                    <a:pt x="22980" y="131"/>
                    <a:pt x="2283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p:nvPr/>
          </p:nvSpPr>
          <p:spPr>
            <a:xfrm>
              <a:off x="14104725" y="21920375"/>
              <a:ext cx="571225" cy="938250"/>
            </a:xfrm>
            <a:custGeom>
              <a:rect b="b" l="l" r="r" t="t"/>
              <a:pathLst>
                <a:path extrusionOk="0" h="37530" w="22849">
                  <a:moveTo>
                    <a:pt x="22420" y="1"/>
                  </a:moveTo>
                  <a:lnTo>
                    <a:pt x="1" y="37374"/>
                  </a:lnTo>
                  <a:cubicBezTo>
                    <a:pt x="203" y="37434"/>
                    <a:pt x="405" y="37494"/>
                    <a:pt x="596" y="37529"/>
                  </a:cubicBezTo>
                  <a:lnTo>
                    <a:pt x="22849" y="441"/>
                  </a:lnTo>
                  <a:cubicBezTo>
                    <a:pt x="22718" y="298"/>
                    <a:pt x="22563" y="144"/>
                    <a:pt x="2242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14147600" y="21953425"/>
              <a:ext cx="556625" cy="914725"/>
            </a:xfrm>
            <a:custGeom>
              <a:rect b="b" l="l" r="r" t="t"/>
              <a:pathLst>
                <a:path extrusionOk="0" h="36589" w="22265">
                  <a:moveTo>
                    <a:pt x="21884" y="0"/>
                  </a:moveTo>
                  <a:lnTo>
                    <a:pt x="0" y="36469"/>
                  </a:lnTo>
                  <a:cubicBezTo>
                    <a:pt x="214" y="36505"/>
                    <a:pt x="417" y="36541"/>
                    <a:pt x="631" y="36588"/>
                  </a:cubicBezTo>
                  <a:lnTo>
                    <a:pt x="22265" y="512"/>
                  </a:lnTo>
                  <a:cubicBezTo>
                    <a:pt x="22134" y="346"/>
                    <a:pt x="22015" y="167"/>
                    <a:pt x="218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14527400" y="22315975"/>
              <a:ext cx="294700" cy="491150"/>
            </a:xfrm>
            <a:custGeom>
              <a:rect b="b" l="l" r="r" t="t"/>
              <a:pathLst>
                <a:path extrusionOk="0" h="19646" w="11788">
                  <a:moveTo>
                    <a:pt x="11788" y="0"/>
                  </a:moveTo>
                  <a:lnTo>
                    <a:pt x="0" y="19645"/>
                  </a:lnTo>
                  <a:cubicBezTo>
                    <a:pt x="358" y="19443"/>
                    <a:pt x="715" y="19241"/>
                    <a:pt x="1072" y="19014"/>
                  </a:cubicBezTo>
                  <a:lnTo>
                    <a:pt x="11740" y="1227"/>
                  </a:lnTo>
                  <a:cubicBezTo>
                    <a:pt x="11776" y="834"/>
                    <a:pt x="11788" y="417"/>
                    <a:pt x="1178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a:off x="14289875" y="22073975"/>
              <a:ext cx="487575" cy="800725"/>
            </a:xfrm>
            <a:custGeom>
              <a:rect b="b" l="l" r="r" t="t"/>
              <a:pathLst>
                <a:path extrusionOk="0" h="32029" w="19503">
                  <a:moveTo>
                    <a:pt x="19205" y="0"/>
                  </a:moveTo>
                  <a:lnTo>
                    <a:pt x="0" y="32028"/>
                  </a:lnTo>
                  <a:cubicBezTo>
                    <a:pt x="238" y="32016"/>
                    <a:pt x="488" y="32004"/>
                    <a:pt x="727" y="31969"/>
                  </a:cubicBezTo>
                  <a:lnTo>
                    <a:pt x="19503" y="655"/>
                  </a:lnTo>
                  <a:cubicBezTo>
                    <a:pt x="19419" y="429"/>
                    <a:pt x="19312" y="215"/>
                    <a:pt x="1920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p:nvPr/>
          </p:nvSpPr>
          <p:spPr>
            <a:xfrm>
              <a:off x="14459525" y="22241550"/>
              <a:ext cx="360800" cy="597125"/>
            </a:xfrm>
            <a:custGeom>
              <a:rect b="b" l="l" r="r" t="t"/>
              <a:pathLst>
                <a:path extrusionOk="0" h="23885" w="14432">
                  <a:moveTo>
                    <a:pt x="14324" y="1"/>
                  </a:moveTo>
                  <a:lnTo>
                    <a:pt x="1" y="23885"/>
                  </a:lnTo>
                  <a:cubicBezTo>
                    <a:pt x="310" y="23765"/>
                    <a:pt x="608" y="23646"/>
                    <a:pt x="918" y="23515"/>
                  </a:cubicBezTo>
                  <a:lnTo>
                    <a:pt x="14431" y="977"/>
                  </a:lnTo>
                  <a:cubicBezTo>
                    <a:pt x="14407" y="655"/>
                    <a:pt x="14372" y="322"/>
                    <a:pt x="1432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14609850" y="22414200"/>
              <a:ext cx="203025" cy="338150"/>
            </a:xfrm>
            <a:custGeom>
              <a:rect b="b" l="l" r="r" t="t"/>
              <a:pathLst>
                <a:path extrusionOk="0" h="13526" w="8121">
                  <a:moveTo>
                    <a:pt x="8121" y="0"/>
                  </a:moveTo>
                  <a:lnTo>
                    <a:pt x="1" y="13526"/>
                  </a:lnTo>
                  <a:cubicBezTo>
                    <a:pt x="501" y="13121"/>
                    <a:pt x="977" y="12704"/>
                    <a:pt x="1453" y="12264"/>
                  </a:cubicBezTo>
                  <a:lnTo>
                    <a:pt x="7692" y="1858"/>
                  </a:lnTo>
                  <a:cubicBezTo>
                    <a:pt x="7859" y="1250"/>
                    <a:pt x="8001" y="619"/>
                    <a:pt x="81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p:nvPr/>
          </p:nvSpPr>
          <p:spPr>
            <a:xfrm>
              <a:off x="14398525" y="22177850"/>
              <a:ext cx="412575" cy="680175"/>
            </a:xfrm>
            <a:custGeom>
              <a:rect b="b" l="l" r="r" t="t"/>
              <a:pathLst>
                <a:path extrusionOk="0" h="27207" w="16503">
                  <a:moveTo>
                    <a:pt x="16312" y="1"/>
                  </a:moveTo>
                  <a:lnTo>
                    <a:pt x="0" y="27206"/>
                  </a:lnTo>
                  <a:cubicBezTo>
                    <a:pt x="274" y="27135"/>
                    <a:pt x="548" y="27052"/>
                    <a:pt x="834" y="26968"/>
                  </a:cubicBezTo>
                  <a:lnTo>
                    <a:pt x="16502" y="834"/>
                  </a:lnTo>
                  <a:cubicBezTo>
                    <a:pt x="16443" y="548"/>
                    <a:pt x="16383" y="263"/>
                    <a:pt x="1631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a:off x="14342250" y="22122800"/>
              <a:ext cx="453950" cy="746825"/>
            </a:xfrm>
            <a:custGeom>
              <a:rect b="b" l="l" r="r" t="t"/>
              <a:pathLst>
                <a:path extrusionOk="0" h="29873" w="18158">
                  <a:moveTo>
                    <a:pt x="17908" y="0"/>
                  </a:moveTo>
                  <a:lnTo>
                    <a:pt x="1" y="29873"/>
                  </a:lnTo>
                  <a:cubicBezTo>
                    <a:pt x="251" y="29825"/>
                    <a:pt x="525" y="29778"/>
                    <a:pt x="775" y="29730"/>
                  </a:cubicBezTo>
                  <a:lnTo>
                    <a:pt x="18158" y="738"/>
                  </a:lnTo>
                  <a:cubicBezTo>
                    <a:pt x="18086" y="488"/>
                    <a:pt x="17991" y="250"/>
                    <a:pt x="1790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4"/>
            <p:cNvSpPr/>
            <p:nvPr/>
          </p:nvSpPr>
          <p:spPr>
            <a:xfrm>
              <a:off x="13697825" y="21775125"/>
              <a:ext cx="381025" cy="630175"/>
            </a:xfrm>
            <a:custGeom>
              <a:rect b="b" l="l" r="r" t="t"/>
              <a:pathLst>
                <a:path extrusionOk="0" h="25207" w="15241">
                  <a:moveTo>
                    <a:pt x="15241" y="1"/>
                  </a:moveTo>
                  <a:cubicBezTo>
                    <a:pt x="14943" y="108"/>
                    <a:pt x="14645" y="215"/>
                    <a:pt x="14360" y="322"/>
                  </a:cubicBezTo>
                  <a:lnTo>
                    <a:pt x="1" y="24277"/>
                  </a:lnTo>
                  <a:cubicBezTo>
                    <a:pt x="48" y="24587"/>
                    <a:pt x="84" y="24908"/>
                    <a:pt x="132" y="25206"/>
                  </a:cubicBezTo>
                  <a:lnTo>
                    <a:pt x="1524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a:off x="13693375" y="21801925"/>
              <a:ext cx="320600" cy="533700"/>
            </a:xfrm>
            <a:custGeom>
              <a:rect b="b" l="l" r="r" t="t"/>
              <a:pathLst>
                <a:path extrusionOk="0" h="21348" w="12824">
                  <a:moveTo>
                    <a:pt x="12823" y="0"/>
                  </a:moveTo>
                  <a:lnTo>
                    <a:pt x="12823" y="0"/>
                  </a:lnTo>
                  <a:cubicBezTo>
                    <a:pt x="12490" y="167"/>
                    <a:pt x="12156" y="334"/>
                    <a:pt x="11835" y="512"/>
                  </a:cubicBezTo>
                  <a:lnTo>
                    <a:pt x="0" y="20229"/>
                  </a:lnTo>
                  <a:lnTo>
                    <a:pt x="0" y="20384"/>
                  </a:lnTo>
                  <a:cubicBezTo>
                    <a:pt x="0" y="20705"/>
                    <a:pt x="12" y="21038"/>
                    <a:pt x="24" y="21348"/>
                  </a:cubicBezTo>
                  <a:lnTo>
                    <a:pt x="1282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13709450" y="21759650"/>
              <a:ext cx="428650" cy="705775"/>
            </a:xfrm>
            <a:custGeom>
              <a:rect b="b" l="l" r="r" t="t"/>
              <a:pathLst>
                <a:path extrusionOk="0" h="28231" w="17146">
                  <a:moveTo>
                    <a:pt x="17145" y="0"/>
                  </a:moveTo>
                  <a:lnTo>
                    <a:pt x="16335" y="179"/>
                  </a:lnTo>
                  <a:lnTo>
                    <a:pt x="0" y="27432"/>
                  </a:lnTo>
                  <a:cubicBezTo>
                    <a:pt x="60" y="27694"/>
                    <a:pt x="131" y="27968"/>
                    <a:pt x="203" y="28230"/>
                  </a:cubicBezTo>
                  <a:lnTo>
                    <a:pt x="1714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a:off x="13949650" y="21816500"/>
              <a:ext cx="593550" cy="976025"/>
            </a:xfrm>
            <a:custGeom>
              <a:rect b="b" l="l" r="r" t="t"/>
              <a:pathLst>
                <a:path extrusionOk="0" h="39041" w="23742">
                  <a:moveTo>
                    <a:pt x="23218" y="1"/>
                  </a:moveTo>
                  <a:lnTo>
                    <a:pt x="0" y="38708"/>
                  </a:lnTo>
                  <a:cubicBezTo>
                    <a:pt x="167" y="38815"/>
                    <a:pt x="322" y="38934"/>
                    <a:pt x="512" y="39041"/>
                  </a:cubicBezTo>
                  <a:lnTo>
                    <a:pt x="23742" y="298"/>
                  </a:lnTo>
                  <a:cubicBezTo>
                    <a:pt x="23575" y="191"/>
                    <a:pt x="23396" y="108"/>
                    <a:pt x="2321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13725800" y="21750425"/>
              <a:ext cx="466750" cy="767375"/>
            </a:xfrm>
            <a:custGeom>
              <a:rect b="b" l="l" r="r" t="t"/>
              <a:pathLst>
                <a:path extrusionOk="0" h="30695" w="18670">
                  <a:moveTo>
                    <a:pt x="18670" y="0"/>
                  </a:moveTo>
                  <a:lnTo>
                    <a:pt x="18670" y="0"/>
                  </a:lnTo>
                  <a:cubicBezTo>
                    <a:pt x="18420" y="24"/>
                    <a:pt x="18170" y="60"/>
                    <a:pt x="17932" y="84"/>
                  </a:cubicBezTo>
                  <a:lnTo>
                    <a:pt x="1" y="29980"/>
                  </a:lnTo>
                  <a:lnTo>
                    <a:pt x="263" y="30695"/>
                  </a:lnTo>
                  <a:lnTo>
                    <a:pt x="186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13696650" y="21845975"/>
              <a:ext cx="241425" cy="402450"/>
            </a:xfrm>
            <a:custGeom>
              <a:rect b="b" l="l" r="r" t="t"/>
              <a:pathLst>
                <a:path extrusionOk="0" h="16098" w="9657">
                  <a:moveTo>
                    <a:pt x="9656" y="0"/>
                  </a:moveTo>
                  <a:cubicBezTo>
                    <a:pt x="9227" y="298"/>
                    <a:pt x="8811" y="607"/>
                    <a:pt x="8406" y="917"/>
                  </a:cubicBezTo>
                  <a:lnTo>
                    <a:pt x="226" y="14573"/>
                  </a:lnTo>
                  <a:cubicBezTo>
                    <a:pt x="131" y="15074"/>
                    <a:pt x="60" y="15586"/>
                    <a:pt x="0" y="16097"/>
                  </a:cubicBezTo>
                  <a:lnTo>
                    <a:pt x="9656"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13729675" y="21940325"/>
              <a:ext cx="102425" cy="170875"/>
            </a:xfrm>
            <a:custGeom>
              <a:rect b="b" l="l" r="r" t="t"/>
              <a:pathLst>
                <a:path extrusionOk="0" h="6835" w="4097">
                  <a:moveTo>
                    <a:pt x="4096" y="1"/>
                  </a:moveTo>
                  <a:lnTo>
                    <a:pt x="4096" y="1"/>
                  </a:lnTo>
                  <a:cubicBezTo>
                    <a:pt x="2358" y="2001"/>
                    <a:pt x="953" y="4311"/>
                    <a:pt x="1" y="6835"/>
                  </a:cubicBezTo>
                  <a:lnTo>
                    <a:pt x="4096"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13745450" y="21746550"/>
              <a:ext cx="498600" cy="818275"/>
            </a:xfrm>
            <a:custGeom>
              <a:rect b="b" l="l" r="r" t="t"/>
              <a:pathLst>
                <a:path extrusionOk="0" h="32731" w="19944">
                  <a:moveTo>
                    <a:pt x="19944" y="1"/>
                  </a:moveTo>
                  <a:cubicBezTo>
                    <a:pt x="19706" y="1"/>
                    <a:pt x="19467" y="12"/>
                    <a:pt x="19241" y="36"/>
                  </a:cubicBezTo>
                  <a:lnTo>
                    <a:pt x="1" y="32088"/>
                  </a:lnTo>
                  <a:cubicBezTo>
                    <a:pt x="108" y="32302"/>
                    <a:pt x="203" y="32516"/>
                    <a:pt x="310" y="32731"/>
                  </a:cubicBezTo>
                  <a:lnTo>
                    <a:pt x="1994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3882075" y="21781075"/>
              <a:ext cx="584925" cy="961450"/>
            </a:xfrm>
            <a:custGeom>
              <a:rect b="b" l="l" r="r" t="t"/>
              <a:pathLst>
                <a:path extrusionOk="0" h="38458" w="23397">
                  <a:moveTo>
                    <a:pt x="22825" y="1"/>
                  </a:moveTo>
                  <a:lnTo>
                    <a:pt x="1" y="38065"/>
                  </a:lnTo>
                  <a:cubicBezTo>
                    <a:pt x="144" y="38196"/>
                    <a:pt x="298" y="38327"/>
                    <a:pt x="453" y="38458"/>
                  </a:cubicBezTo>
                  <a:lnTo>
                    <a:pt x="23397" y="227"/>
                  </a:lnTo>
                  <a:cubicBezTo>
                    <a:pt x="23194" y="155"/>
                    <a:pt x="23016" y="84"/>
                    <a:pt x="2282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13915125" y="21797450"/>
              <a:ext cx="590575" cy="971275"/>
            </a:xfrm>
            <a:custGeom>
              <a:rect b="b" l="l" r="r" t="t"/>
              <a:pathLst>
                <a:path extrusionOk="0" h="38851" w="23623">
                  <a:moveTo>
                    <a:pt x="23087" y="1"/>
                  </a:moveTo>
                  <a:lnTo>
                    <a:pt x="0" y="38493"/>
                  </a:lnTo>
                  <a:cubicBezTo>
                    <a:pt x="167" y="38612"/>
                    <a:pt x="310" y="38732"/>
                    <a:pt x="477" y="38851"/>
                  </a:cubicBezTo>
                  <a:lnTo>
                    <a:pt x="23622" y="262"/>
                  </a:lnTo>
                  <a:cubicBezTo>
                    <a:pt x="23444" y="167"/>
                    <a:pt x="23265" y="96"/>
                    <a:pt x="2308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a:off x="13850825" y="21767675"/>
              <a:ext cx="575100" cy="945675"/>
            </a:xfrm>
            <a:custGeom>
              <a:rect b="b" l="l" r="r" t="t"/>
              <a:pathLst>
                <a:path extrusionOk="0" h="37827" w="23004">
                  <a:moveTo>
                    <a:pt x="22408" y="1"/>
                  </a:moveTo>
                  <a:lnTo>
                    <a:pt x="1" y="37386"/>
                  </a:lnTo>
                  <a:cubicBezTo>
                    <a:pt x="143" y="37541"/>
                    <a:pt x="274" y="37684"/>
                    <a:pt x="429" y="37827"/>
                  </a:cubicBezTo>
                  <a:lnTo>
                    <a:pt x="23003" y="168"/>
                  </a:lnTo>
                  <a:cubicBezTo>
                    <a:pt x="22813" y="108"/>
                    <a:pt x="22622" y="49"/>
                    <a:pt x="2240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a:off x="13793675" y="21750725"/>
              <a:ext cx="545625" cy="895675"/>
            </a:xfrm>
            <a:custGeom>
              <a:rect b="b" l="l" r="r" t="t"/>
              <a:pathLst>
                <a:path extrusionOk="0" h="35827" w="21825">
                  <a:moveTo>
                    <a:pt x="21182" y="0"/>
                  </a:moveTo>
                  <a:lnTo>
                    <a:pt x="1" y="35290"/>
                  </a:lnTo>
                  <a:cubicBezTo>
                    <a:pt x="120" y="35469"/>
                    <a:pt x="263" y="35636"/>
                    <a:pt x="382" y="35826"/>
                  </a:cubicBezTo>
                  <a:lnTo>
                    <a:pt x="21825" y="72"/>
                  </a:lnTo>
                  <a:cubicBezTo>
                    <a:pt x="21610" y="48"/>
                    <a:pt x="21396" y="12"/>
                    <a:pt x="2118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4"/>
            <p:cNvSpPr/>
            <p:nvPr/>
          </p:nvSpPr>
          <p:spPr>
            <a:xfrm>
              <a:off x="13821350" y="21757275"/>
              <a:ext cx="562300" cy="923950"/>
            </a:xfrm>
            <a:custGeom>
              <a:rect b="b" l="l" r="r" t="t"/>
              <a:pathLst>
                <a:path extrusionOk="0" h="36958" w="22492">
                  <a:moveTo>
                    <a:pt x="21873" y="0"/>
                  </a:moveTo>
                  <a:lnTo>
                    <a:pt x="1" y="36481"/>
                  </a:lnTo>
                  <a:cubicBezTo>
                    <a:pt x="132" y="36648"/>
                    <a:pt x="263" y="36790"/>
                    <a:pt x="394" y="36957"/>
                  </a:cubicBezTo>
                  <a:lnTo>
                    <a:pt x="22492" y="143"/>
                  </a:lnTo>
                  <a:cubicBezTo>
                    <a:pt x="22277" y="95"/>
                    <a:pt x="22087" y="48"/>
                    <a:pt x="21873"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4"/>
            <p:cNvSpPr/>
            <p:nvPr/>
          </p:nvSpPr>
          <p:spPr>
            <a:xfrm>
              <a:off x="13768375" y="21746850"/>
              <a:ext cx="524500" cy="860850"/>
            </a:xfrm>
            <a:custGeom>
              <a:rect b="b" l="l" r="r" t="t"/>
              <a:pathLst>
                <a:path extrusionOk="0" h="34434" w="20980">
                  <a:moveTo>
                    <a:pt x="20301" y="0"/>
                  </a:moveTo>
                  <a:lnTo>
                    <a:pt x="1" y="33850"/>
                  </a:lnTo>
                  <a:cubicBezTo>
                    <a:pt x="120" y="34040"/>
                    <a:pt x="227" y="34231"/>
                    <a:pt x="346" y="34433"/>
                  </a:cubicBezTo>
                  <a:lnTo>
                    <a:pt x="20979" y="36"/>
                  </a:lnTo>
                  <a:cubicBezTo>
                    <a:pt x="20753" y="12"/>
                    <a:pt x="20527" y="12"/>
                    <a:pt x="2030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 name="Google Shape;44;p4"/>
          <p:cNvSpPr/>
          <p:nvPr/>
        </p:nvSpPr>
        <p:spPr>
          <a:xfrm>
            <a:off x="596533" y="687"/>
            <a:ext cx="1064762" cy="1154412"/>
          </a:xfrm>
          <a:custGeom>
            <a:rect b="b" l="l" r="r" t="t"/>
            <a:pathLst>
              <a:path extrusionOk="0" h="36081" w="33279">
                <a:moveTo>
                  <a:pt x="6370" y="0"/>
                </a:moveTo>
                <a:cubicBezTo>
                  <a:pt x="1346" y="6382"/>
                  <a:pt x="1" y="15312"/>
                  <a:pt x="3680" y="23205"/>
                </a:cubicBezTo>
                <a:cubicBezTo>
                  <a:pt x="7454" y="31317"/>
                  <a:pt x="15496" y="36080"/>
                  <a:pt x="23889" y="36080"/>
                </a:cubicBezTo>
                <a:cubicBezTo>
                  <a:pt x="27038" y="36080"/>
                  <a:pt x="30237" y="35409"/>
                  <a:pt x="33279" y="33993"/>
                </a:cubicBezTo>
                <a:lnTo>
                  <a:pt x="31814" y="30837"/>
                </a:lnTo>
                <a:cubicBezTo>
                  <a:pt x="29240" y="32037"/>
                  <a:pt x="26536" y="32604"/>
                  <a:pt x="23876" y="32604"/>
                </a:cubicBezTo>
                <a:cubicBezTo>
                  <a:pt x="16792" y="32604"/>
                  <a:pt x="10017" y="28579"/>
                  <a:pt x="6823" y="21741"/>
                </a:cubicBezTo>
                <a:cubicBezTo>
                  <a:pt x="3275" y="14157"/>
                  <a:pt x="5263" y="5406"/>
                  <a:pt x="1109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4"/>
          <p:cNvSpPr/>
          <p:nvPr/>
        </p:nvSpPr>
        <p:spPr>
          <a:xfrm>
            <a:off x="1768702" y="687"/>
            <a:ext cx="236955" cy="187811"/>
          </a:xfrm>
          <a:custGeom>
            <a:rect b="b" l="l" r="r" t="t"/>
            <a:pathLst>
              <a:path extrusionOk="0" h="5870" w="7406">
                <a:moveTo>
                  <a:pt x="0" y="0"/>
                </a:moveTo>
                <a:cubicBezTo>
                  <a:pt x="1738" y="1619"/>
                  <a:pt x="3203" y="3584"/>
                  <a:pt x="4251" y="5870"/>
                </a:cubicBezTo>
                <a:lnTo>
                  <a:pt x="7406" y="4394"/>
                </a:lnTo>
                <a:cubicBezTo>
                  <a:pt x="6656" y="2798"/>
                  <a:pt x="5751" y="1322"/>
                  <a:pt x="4715"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47" name="Google Shape;47;p4"/>
          <p:cNvSpPr txBox="1"/>
          <p:nvPr>
            <p:ph idx="1" type="body"/>
          </p:nvPr>
        </p:nvSpPr>
        <p:spPr>
          <a:xfrm>
            <a:off x="713100" y="1152475"/>
            <a:ext cx="77178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8" name="Google Shape;48;p4"/>
          <p:cNvSpPr/>
          <p:nvPr/>
        </p:nvSpPr>
        <p:spPr>
          <a:xfrm>
            <a:off x="7780226" y="-1528"/>
            <a:ext cx="1362698" cy="1362698"/>
          </a:xfrm>
          <a:custGeom>
            <a:rect b="b" l="l" r="r" t="t"/>
            <a:pathLst>
              <a:path extrusionOk="0" h="60794" w="60794">
                <a:moveTo>
                  <a:pt x="1" y="0"/>
                </a:moveTo>
                <a:cubicBezTo>
                  <a:pt x="1" y="6906"/>
                  <a:pt x="1191" y="13930"/>
                  <a:pt x="3692" y="20812"/>
                </a:cubicBezTo>
                <a:cubicBezTo>
                  <a:pt x="12681" y="45482"/>
                  <a:pt x="35981" y="60793"/>
                  <a:pt x="60794" y="60793"/>
                </a:cubicBezTo>
                <a:lnTo>
                  <a:pt x="60794" y="45184"/>
                </a:lnTo>
                <a:cubicBezTo>
                  <a:pt x="42351" y="45184"/>
                  <a:pt x="25028" y="33802"/>
                  <a:pt x="18348" y="15466"/>
                </a:cubicBezTo>
                <a:cubicBezTo>
                  <a:pt x="16491" y="10358"/>
                  <a:pt x="15610" y="5132"/>
                  <a:pt x="15610" y="0"/>
                </a:cubicBezTo>
                <a:close/>
              </a:path>
            </a:pathLst>
          </a:custGeom>
          <a:gradFill>
            <a:gsLst>
              <a:gs pos="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9" name="Shape 49"/>
        <p:cNvGrpSpPr/>
        <p:nvPr/>
      </p:nvGrpSpPr>
      <p:grpSpPr>
        <a:xfrm>
          <a:off x="0" y="0"/>
          <a:ext cx="0" cy="0"/>
          <a:chOff x="0" y="0"/>
          <a:chExt cx="0" cy="0"/>
        </a:xfrm>
      </p:grpSpPr>
      <p:sp>
        <p:nvSpPr>
          <p:cNvPr id="50" name="Google Shape;50;p5"/>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1" name="Google Shape;5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52" name="Google Shape;5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6"/>
          <p:cNvSpPr/>
          <p:nvPr/>
        </p:nvSpPr>
        <p:spPr>
          <a:xfrm>
            <a:off x="-228" y="-2572"/>
            <a:ext cx="2421955" cy="2422229"/>
          </a:xfrm>
          <a:custGeom>
            <a:rect b="b" l="l" r="r" t="t"/>
            <a:pathLst>
              <a:path extrusionOk="0" h="106145" w="106133">
                <a:moveTo>
                  <a:pt x="78891" y="0"/>
                </a:moveTo>
                <a:lnTo>
                  <a:pt x="78891" y="12"/>
                </a:lnTo>
                <a:cubicBezTo>
                  <a:pt x="78891" y="32219"/>
                  <a:pt x="59007" y="62448"/>
                  <a:pt x="27003" y="74117"/>
                </a:cubicBezTo>
                <a:cubicBezTo>
                  <a:pt x="18120" y="77343"/>
                  <a:pt x="9047" y="78891"/>
                  <a:pt x="103" y="78891"/>
                </a:cubicBezTo>
                <a:cubicBezTo>
                  <a:pt x="69" y="78891"/>
                  <a:pt x="34" y="78891"/>
                  <a:pt x="0" y="78891"/>
                </a:cubicBezTo>
                <a:lnTo>
                  <a:pt x="0" y="106144"/>
                </a:lnTo>
                <a:cubicBezTo>
                  <a:pt x="12061" y="106144"/>
                  <a:pt x="24336" y="104073"/>
                  <a:pt x="36314" y="99703"/>
                </a:cubicBezTo>
                <a:cubicBezTo>
                  <a:pt x="79391" y="84011"/>
                  <a:pt x="106132" y="43327"/>
                  <a:pt x="10613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56" name="Google Shape;56;p6"/>
          <p:cNvSpPr/>
          <p:nvPr/>
        </p:nvSpPr>
        <p:spPr>
          <a:xfrm rot="10800000">
            <a:off x="8495242" y="4493938"/>
            <a:ext cx="650261" cy="649564"/>
          </a:xfrm>
          <a:custGeom>
            <a:rect b="b" l="l" r="r" t="t"/>
            <a:pathLst>
              <a:path extrusionOk="0" h="12121" w="12134">
                <a:moveTo>
                  <a:pt x="1" y="0"/>
                </a:moveTo>
                <a:lnTo>
                  <a:pt x="1" y="12121"/>
                </a:lnTo>
                <a:cubicBezTo>
                  <a:pt x="6704" y="12121"/>
                  <a:pt x="12133" y="6692"/>
                  <a:pt x="12133"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 name="Shape 57"/>
        <p:cNvGrpSpPr/>
        <p:nvPr/>
      </p:nvGrpSpPr>
      <p:grpSpPr>
        <a:xfrm>
          <a:off x="0" y="0"/>
          <a:ext cx="0" cy="0"/>
          <a:chOff x="0" y="0"/>
          <a:chExt cx="0" cy="0"/>
        </a:xfrm>
      </p:grpSpPr>
      <p:sp>
        <p:nvSpPr>
          <p:cNvPr id="58" name="Google Shape;58;p7"/>
          <p:cNvSpPr/>
          <p:nvPr/>
        </p:nvSpPr>
        <p:spPr>
          <a:xfrm>
            <a:off x="352" y="0"/>
            <a:ext cx="388227" cy="387811"/>
          </a:xfrm>
          <a:custGeom>
            <a:rect b="b" l="l" r="r" t="t"/>
            <a:pathLst>
              <a:path extrusionOk="0" h="12121" w="12134">
                <a:moveTo>
                  <a:pt x="1" y="0"/>
                </a:moveTo>
                <a:lnTo>
                  <a:pt x="1" y="12121"/>
                </a:lnTo>
                <a:cubicBezTo>
                  <a:pt x="6704" y="12121"/>
                  <a:pt x="12133" y="6692"/>
                  <a:pt x="1213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0" y="384"/>
            <a:ext cx="990469" cy="990469"/>
          </a:xfrm>
          <a:custGeom>
            <a:rect b="b" l="l" r="r" t="t"/>
            <a:pathLst>
              <a:path extrusionOk="0" h="30957" w="30957">
                <a:moveTo>
                  <a:pt x="23015" y="0"/>
                </a:moveTo>
                <a:cubicBezTo>
                  <a:pt x="23015" y="9394"/>
                  <a:pt x="17216" y="18205"/>
                  <a:pt x="7870" y="21610"/>
                </a:cubicBezTo>
                <a:cubicBezTo>
                  <a:pt x="5263" y="22563"/>
                  <a:pt x="2619" y="23015"/>
                  <a:pt x="0" y="23015"/>
                </a:cubicBezTo>
                <a:lnTo>
                  <a:pt x="0" y="30956"/>
                </a:lnTo>
                <a:cubicBezTo>
                  <a:pt x="3512" y="30956"/>
                  <a:pt x="7096" y="30349"/>
                  <a:pt x="10597" y="29087"/>
                </a:cubicBezTo>
                <a:cubicBezTo>
                  <a:pt x="23158" y="24515"/>
                  <a:pt x="30956" y="12657"/>
                  <a:pt x="30956" y="12"/>
                </a:cubicBezTo>
                <a:lnTo>
                  <a:pt x="23015" y="12"/>
                </a:lnTo>
                <a:lnTo>
                  <a:pt x="23015"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grpSp>
        <p:nvGrpSpPr>
          <p:cNvPr id="61" name="Google Shape;61;p7"/>
          <p:cNvGrpSpPr/>
          <p:nvPr/>
        </p:nvGrpSpPr>
        <p:grpSpPr>
          <a:xfrm>
            <a:off x="7316788" y="3723721"/>
            <a:ext cx="2123992" cy="1419570"/>
            <a:chOff x="459385" y="1427900"/>
            <a:chExt cx="5557280" cy="3714208"/>
          </a:xfrm>
        </p:grpSpPr>
        <p:sp>
          <p:nvSpPr>
            <p:cNvPr id="62" name="Google Shape;62;p7"/>
            <p:cNvSpPr/>
            <p:nvPr/>
          </p:nvSpPr>
          <p:spPr>
            <a:xfrm>
              <a:off x="459385" y="1427900"/>
              <a:ext cx="5557280" cy="3714208"/>
            </a:xfrm>
            <a:custGeom>
              <a:rect b="b" l="l" r="r" t="t"/>
              <a:pathLst>
                <a:path extrusionOk="0" h="116069" w="173665">
                  <a:moveTo>
                    <a:pt x="87083" y="1"/>
                  </a:moveTo>
                  <a:cubicBezTo>
                    <a:pt x="86746" y="1"/>
                    <a:pt x="86408" y="3"/>
                    <a:pt x="86071" y="6"/>
                  </a:cubicBezTo>
                  <a:cubicBezTo>
                    <a:pt x="38291" y="542"/>
                    <a:pt x="1" y="39714"/>
                    <a:pt x="548" y="87493"/>
                  </a:cubicBezTo>
                  <a:cubicBezTo>
                    <a:pt x="667" y="97518"/>
                    <a:pt x="2489" y="107139"/>
                    <a:pt x="5727" y="116068"/>
                  </a:cubicBezTo>
                  <a:lnTo>
                    <a:pt x="24551" y="116068"/>
                  </a:lnTo>
                  <a:cubicBezTo>
                    <a:pt x="20408" y="107317"/>
                    <a:pt x="18038" y="97578"/>
                    <a:pt x="17919" y="87279"/>
                  </a:cubicBezTo>
                  <a:cubicBezTo>
                    <a:pt x="17491" y="49108"/>
                    <a:pt x="48090" y="17806"/>
                    <a:pt x="86261" y="17378"/>
                  </a:cubicBezTo>
                  <a:cubicBezTo>
                    <a:pt x="86526" y="17375"/>
                    <a:pt x="86790" y="17373"/>
                    <a:pt x="87053" y="17373"/>
                  </a:cubicBezTo>
                  <a:cubicBezTo>
                    <a:pt x="124865" y="17373"/>
                    <a:pt x="155737" y="47812"/>
                    <a:pt x="156163" y="85719"/>
                  </a:cubicBezTo>
                  <a:cubicBezTo>
                    <a:pt x="156282" y="96566"/>
                    <a:pt x="153901" y="106865"/>
                    <a:pt x="149543" y="116068"/>
                  </a:cubicBezTo>
                  <a:lnTo>
                    <a:pt x="168367" y="116068"/>
                  </a:lnTo>
                  <a:cubicBezTo>
                    <a:pt x="171843" y="106543"/>
                    <a:pt x="173665" y="96256"/>
                    <a:pt x="173546" y="85529"/>
                  </a:cubicBezTo>
                  <a:cubicBezTo>
                    <a:pt x="173014" y="38087"/>
                    <a:pt x="134391" y="1"/>
                    <a:pt x="87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p:nvPr/>
          </p:nvSpPr>
          <p:spPr>
            <a:xfrm>
              <a:off x="1608089" y="2667868"/>
              <a:ext cx="2281472" cy="2473472"/>
            </a:xfrm>
            <a:custGeom>
              <a:rect b="b" l="l" r="r" t="t"/>
              <a:pathLst>
                <a:path extrusionOk="0" h="77296" w="71296">
                  <a:moveTo>
                    <a:pt x="51168" y="0"/>
                  </a:moveTo>
                  <a:cubicBezTo>
                    <a:pt x="33186" y="0"/>
                    <a:pt x="15965" y="10209"/>
                    <a:pt x="7871" y="27575"/>
                  </a:cubicBezTo>
                  <a:cubicBezTo>
                    <a:pt x="1" y="44470"/>
                    <a:pt x="2870" y="63591"/>
                    <a:pt x="13645" y="77295"/>
                  </a:cubicBezTo>
                  <a:lnTo>
                    <a:pt x="23766" y="77295"/>
                  </a:lnTo>
                  <a:cubicBezTo>
                    <a:pt x="11264" y="65735"/>
                    <a:pt x="7061" y="46994"/>
                    <a:pt x="14634" y="30730"/>
                  </a:cubicBezTo>
                  <a:cubicBezTo>
                    <a:pt x="21462" y="16069"/>
                    <a:pt x="35986" y="7460"/>
                    <a:pt x="51156" y="7460"/>
                  </a:cubicBezTo>
                  <a:cubicBezTo>
                    <a:pt x="56855" y="7460"/>
                    <a:pt x="62645" y="8674"/>
                    <a:pt x="68152" y="11240"/>
                  </a:cubicBezTo>
                  <a:lnTo>
                    <a:pt x="71295" y="4477"/>
                  </a:lnTo>
                  <a:cubicBezTo>
                    <a:pt x="64774" y="1439"/>
                    <a:pt x="57917" y="0"/>
                    <a:pt x="5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7"/>
            <p:cNvSpPr/>
            <p:nvPr/>
          </p:nvSpPr>
          <p:spPr>
            <a:xfrm>
              <a:off x="4120409" y="4740124"/>
              <a:ext cx="508672" cy="401216"/>
            </a:xfrm>
            <a:custGeom>
              <a:rect b="b" l="l" r="r" t="t"/>
              <a:pathLst>
                <a:path extrusionOk="0" h="12538" w="15896">
                  <a:moveTo>
                    <a:pt x="9133" y="0"/>
                  </a:moveTo>
                  <a:cubicBezTo>
                    <a:pt x="6859" y="4882"/>
                    <a:pt x="3715" y="9085"/>
                    <a:pt x="1" y="12537"/>
                  </a:cubicBezTo>
                  <a:lnTo>
                    <a:pt x="10121" y="12537"/>
                  </a:lnTo>
                  <a:cubicBezTo>
                    <a:pt x="12347" y="9704"/>
                    <a:pt x="14300" y="6561"/>
                    <a:pt x="15896" y="3132"/>
                  </a:cubicBezTo>
                  <a:lnTo>
                    <a:pt x="9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65" name="Shape 65"/>
        <p:cNvGrpSpPr/>
        <p:nvPr/>
      </p:nvGrpSpPr>
      <p:grpSpPr>
        <a:xfrm>
          <a:off x="0" y="0"/>
          <a:ext cx="0" cy="0"/>
          <a:chOff x="0" y="0"/>
          <a:chExt cx="0" cy="0"/>
        </a:xfrm>
      </p:grpSpPr>
      <p:grpSp>
        <p:nvGrpSpPr>
          <p:cNvPr id="66" name="Google Shape;66;p8"/>
          <p:cNvGrpSpPr/>
          <p:nvPr/>
        </p:nvGrpSpPr>
        <p:grpSpPr>
          <a:xfrm>
            <a:off x="279429" y="201052"/>
            <a:ext cx="945100" cy="944910"/>
            <a:chOff x="4613350" y="11889100"/>
            <a:chExt cx="1613625" cy="1613300"/>
          </a:xfrm>
        </p:grpSpPr>
        <p:sp>
          <p:nvSpPr>
            <p:cNvPr id="67" name="Google Shape;67;p8"/>
            <p:cNvSpPr/>
            <p:nvPr/>
          </p:nvSpPr>
          <p:spPr>
            <a:xfrm>
              <a:off x="4961625" y="11978675"/>
              <a:ext cx="847150" cy="1393050"/>
            </a:xfrm>
            <a:custGeom>
              <a:rect b="b" l="l" r="r" t="t"/>
              <a:pathLst>
                <a:path extrusionOk="0" h="55722" w="33886">
                  <a:moveTo>
                    <a:pt x="33123" y="1"/>
                  </a:moveTo>
                  <a:lnTo>
                    <a:pt x="0" y="55246"/>
                  </a:lnTo>
                  <a:cubicBezTo>
                    <a:pt x="238" y="55412"/>
                    <a:pt x="477" y="55555"/>
                    <a:pt x="703" y="55722"/>
                  </a:cubicBezTo>
                  <a:lnTo>
                    <a:pt x="33885" y="406"/>
                  </a:lnTo>
                  <a:lnTo>
                    <a:pt x="3312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4743450" y="11892075"/>
              <a:ext cx="769150" cy="1262675"/>
            </a:xfrm>
            <a:custGeom>
              <a:rect b="b" l="l" r="r" t="t"/>
              <a:pathLst>
                <a:path extrusionOk="0" h="50507" w="30766">
                  <a:moveTo>
                    <a:pt x="29825" y="0"/>
                  </a:moveTo>
                  <a:lnTo>
                    <a:pt x="0" y="49733"/>
                  </a:lnTo>
                  <a:cubicBezTo>
                    <a:pt x="167" y="50006"/>
                    <a:pt x="345" y="50256"/>
                    <a:pt x="524" y="50506"/>
                  </a:cubicBezTo>
                  <a:lnTo>
                    <a:pt x="30766" y="84"/>
                  </a:lnTo>
                  <a:lnTo>
                    <a:pt x="29825"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p:nvPr/>
          </p:nvSpPr>
          <p:spPr>
            <a:xfrm>
              <a:off x="4708600" y="11889100"/>
              <a:ext cx="736725" cy="1208800"/>
            </a:xfrm>
            <a:custGeom>
              <a:rect b="b" l="l" r="r" t="t"/>
              <a:pathLst>
                <a:path extrusionOk="0" h="48352" w="29469">
                  <a:moveTo>
                    <a:pt x="28481" y="0"/>
                  </a:moveTo>
                  <a:lnTo>
                    <a:pt x="1" y="47506"/>
                  </a:lnTo>
                  <a:cubicBezTo>
                    <a:pt x="144" y="47780"/>
                    <a:pt x="311" y="48066"/>
                    <a:pt x="477" y="48351"/>
                  </a:cubicBezTo>
                  <a:lnTo>
                    <a:pt x="29469" y="24"/>
                  </a:lnTo>
                  <a:cubicBezTo>
                    <a:pt x="29136" y="12"/>
                    <a:pt x="28814" y="0"/>
                    <a:pt x="284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8"/>
            <p:cNvSpPr/>
            <p:nvPr/>
          </p:nvSpPr>
          <p:spPr>
            <a:xfrm>
              <a:off x="4913100" y="11952500"/>
              <a:ext cx="841500" cy="1384125"/>
            </a:xfrm>
            <a:custGeom>
              <a:rect b="b" l="l" r="r" t="t"/>
              <a:pathLst>
                <a:path extrusionOk="0" h="55365" w="33660">
                  <a:moveTo>
                    <a:pt x="32886" y="0"/>
                  </a:moveTo>
                  <a:lnTo>
                    <a:pt x="1" y="54828"/>
                  </a:lnTo>
                  <a:lnTo>
                    <a:pt x="667" y="55364"/>
                  </a:lnTo>
                  <a:lnTo>
                    <a:pt x="33660" y="357"/>
                  </a:lnTo>
                  <a:cubicBezTo>
                    <a:pt x="33398" y="238"/>
                    <a:pt x="33136" y="119"/>
                    <a:pt x="328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4866675" y="11931050"/>
              <a:ext cx="831375" cy="1366575"/>
            </a:xfrm>
            <a:custGeom>
              <a:rect b="b" l="l" r="r" t="t"/>
              <a:pathLst>
                <a:path extrusionOk="0" h="54663" w="33255">
                  <a:moveTo>
                    <a:pt x="32433" y="1"/>
                  </a:moveTo>
                  <a:lnTo>
                    <a:pt x="0" y="54067"/>
                  </a:lnTo>
                  <a:cubicBezTo>
                    <a:pt x="215" y="54258"/>
                    <a:pt x="417" y="54472"/>
                    <a:pt x="643" y="54662"/>
                  </a:cubicBezTo>
                  <a:lnTo>
                    <a:pt x="33254" y="287"/>
                  </a:lnTo>
                  <a:cubicBezTo>
                    <a:pt x="32981" y="180"/>
                    <a:pt x="32695" y="84"/>
                    <a:pt x="324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4822900" y="11913200"/>
              <a:ext cx="815900" cy="1340975"/>
            </a:xfrm>
            <a:custGeom>
              <a:rect b="b" l="l" r="r" t="t"/>
              <a:pathLst>
                <a:path extrusionOk="0" h="53639" w="32636">
                  <a:moveTo>
                    <a:pt x="31791" y="1"/>
                  </a:moveTo>
                  <a:lnTo>
                    <a:pt x="1" y="52995"/>
                  </a:lnTo>
                  <a:cubicBezTo>
                    <a:pt x="191" y="53221"/>
                    <a:pt x="394" y="53424"/>
                    <a:pt x="608" y="53638"/>
                  </a:cubicBezTo>
                  <a:lnTo>
                    <a:pt x="32636" y="239"/>
                  </a:lnTo>
                  <a:cubicBezTo>
                    <a:pt x="32350" y="167"/>
                    <a:pt x="32065" y="72"/>
                    <a:pt x="3179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4781825" y="11900100"/>
              <a:ext cx="795675" cy="1306725"/>
            </a:xfrm>
            <a:custGeom>
              <a:rect b="b" l="l" r="r" t="t"/>
              <a:pathLst>
                <a:path extrusionOk="0" h="52269" w="31827">
                  <a:moveTo>
                    <a:pt x="30933" y="1"/>
                  </a:moveTo>
                  <a:lnTo>
                    <a:pt x="1" y="51555"/>
                  </a:lnTo>
                  <a:cubicBezTo>
                    <a:pt x="180" y="51793"/>
                    <a:pt x="370" y="52031"/>
                    <a:pt x="572" y="52269"/>
                  </a:cubicBezTo>
                  <a:lnTo>
                    <a:pt x="31826" y="167"/>
                  </a:lnTo>
                  <a:cubicBezTo>
                    <a:pt x="31529" y="108"/>
                    <a:pt x="31231" y="60"/>
                    <a:pt x="3093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a:off x="4613350" y="11986725"/>
              <a:ext cx="421225" cy="702200"/>
            </a:xfrm>
            <a:custGeom>
              <a:rect b="b" l="l" r="r" t="t"/>
              <a:pathLst>
                <a:path extrusionOk="0" h="28088" w="16849">
                  <a:moveTo>
                    <a:pt x="16848" y="0"/>
                  </a:moveTo>
                  <a:lnTo>
                    <a:pt x="16848" y="0"/>
                  </a:lnTo>
                  <a:cubicBezTo>
                    <a:pt x="16324" y="286"/>
                    <a:pt x="15812" y="584"/>
                    <a:pt x="15324" y="893"/>
                  </a:cubicBezTo>
                  <a:lnTo>
                    <a:pt x="61" y="26337"/>
                  </a:lnTo>
                  <a:cubicBezTo>
                    <a:pt x="25" y="26908"/>
                    <a:pt x="1" y="27492"/>
                    <a:pt x="1" y="28087"/>
                  </a:cubicBezTo>
                  <a:lnTo>
                    <a:pt x="1684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4677050" y="11890575"/>
              <a:ext cx="697150" cy="1143925"/>
            </a:xfrm>
            <a:custGeom>
              <a:rect b="b" l="l" r="r" t="t"/>
              <a:pathLst>
                <a:path extrusionOk="0" h="45757" w="27886">
                  <a:moveTo>
                    <a:pt x="27885" y="1"/>
                  </a:moveTo>
                  <a:cubicBezTo>
                    <a:pt x="27540" y="13"/>
                    <a:pt x="27183" y="36"/>
                    <a:pt x="26850" y="72"/>
                  </a:cubicBezTo>
                  <a:lnTo>
                    <a:pt x="1" y="44816"/>
                  </a:lnTo>
                  <a:cubicBezTo>
                    <a:pt x="132" y="45137"/>
                    <a:pt x="275" y="45447"/>
                    <a:pt x="430" y="45756"/>
                  </a:cubicBezTo>
                  <a:lnTo>
                    <a:pt x="2788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4616050" y="11942075"/>
              <a:ext cx="515550" cy="854000"/>
            </a:xfrm>
            <a:custGeom>
              <a:rect b="b" l="l" r="r" t="t"/>
              <a:pathLst>
                <a:path extrusionOk="0" h="34160" w="20622">
                  <a:moveTo>
                    <a:pt x="20622" y="0"/>
                  </a:moveTo>
                  <a:cubicBezTo>
                    <a:pt x="20181" y="167"/>
                    <a:pt x="19741" y="346"/>
                    <a:pt x="19312" y="536"/>
                  </a:cubicBezTo>
                  <a:lnTo>
                    <a:pt x="0" y="32743"/>
                  </a:lnTo>
                  <a:cubicBezTo>
                    <a:pt x="36" y="33219"/>
                    <a:pt x="83" y="33683"/>
                    <a:pt x="143" y="34159"/>
                  </a:cubicBezTo>
                  <a:lnTo>
                    <a:pt x="2062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4626750" y="12065300"/>
              <a:ext cx="290250" cy="484025"/>
            </a:xfrm>
            <a:custGeom>
              <a:rect b="b" l="l" r="r" t="t"/>
              <a:pathLst>
                <a:path extrusionOk="0" h="19361" w="11610">
                  <a:moveTo>
                    <a:pt x="11609" y="1"/>
                  </a:moveTo>
                  <a:lnTo>
                    <a:pt x="11609" y="1"/>
                  </a:lnTo>
                  <a:cubicBezTo>
                    <a:pt x="10895" y="584"/>
                    <a:pt x="10193" y="1179"/>
                    <a:pt x="9538" y="1810"/>
                  </a:cubicBezTo>
                  <a:lnTo>
                    <a:pt x="608" y="16693"/>
                  </a:lnTo>
                  <a:cubicBezTo>
                    <a:pt x="370" y="17574"/>
                    <a:pt x="156" y="18455"/>
                    <a:pt x="1" y="19360"/>
                  </a:cubicBezTo>
                  <a:lnTo>
                    <a:pt x="11609"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a:off x="4629425" y="11914400"/>
              <a:ext cx="589700" cy="971850"/>
            </a:xfrm>
            <a:custGeom>
              <a:rect b="b" l="l" r="r" t="t"/>
              <a:pathLst>
                <a:path extrusionOk="0" h="38874" w="23588">
                  <a:moveTo>
                    <a:pt x="23587" y="0"/>
                  </a:moveTo>
                  <a:lnTo>
                    <a:pt x="23587" y="0"/>
                  </a:lnTo>
                  <a:cubicBezTo>
                    <a:pt x="23182" y="95"/>
                    <a:pt x="22778" y="214"/>
                    <a:pt x="22397" y="334"/>
                  </a:cubicBezTo>
                  <a:lnTo>
                    <a:pt x="1" y="37683"/>
                  </a:lnTo>
                  <a:cubicBezTo>
                    <a:pt x="72" y="38076"/>
                    <a:pt x="180" y="38481"/>
                    <a:pt x="263" y="38874"/>
                  </a:cubicBezTo>
                  <a:lnTo>
                    <a:pt x="2358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a:off x="4650575" y="11898025"/>
              <a:ext cx="648600" cy="1066525"/>
            </a:xfrm>
            <a:custGeom>
              <a:rect b="b" l="l" r="r" t="t"/>
              <a:pathLst>
                <a:path extrusionOk="0" h="42661" w="25944">
                  <a:moveTo>
                    <a:pt x="25944" y="0"/>
                  </a:moveTo>
                  <a:lnTo>
                    <a:pt x="25944" y="0"/>
                  </a:lnTo>
                  <a:cubicBezTo>
                    <a:pt x="25563" y="60"/>
                    <a:pt x="25194" y="119"/>
                    <a:pt x="24837" y="191"/>
                  </a:cubicBezTo>
                  <a:lnTo>
                    <a:pt x="0" y="41613"/>
                  </a:lnTo>
                  <a:cubicBezTo>
                    <a:pt x="119" y="41970"/>
                    <a:pt x="238" y="42303"/>
                    <a:pt x="357" y="42660"/>
                  </a:cubicBezTo>
                  <a:lnTo>
                    <a:pt x="25944"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a:off x="5675700" y="12561200"/>
              <a:ext cx="544725" cy="900125"/>
            </a:xfrm>
            <a:custGeom>
              <a:rect b="b" l="l" r="r" t="t"/>
              <a:pathLst>
                <a:path extrusionOk="0" h="36005" w="21789">
                  <a:moveTo>
                    <a:pt x="21586" y="0"/>
                  </a:moveTo>
                  <a:lnTo>
                    <a:pt x="0" y="36005"/>
                  </a:lnTo>
                  <a:cubicBezTo>
                    <a:pt x="417" y="35874"/>
                    <a:pt x="846" y="35719"/>
                    <a:pt x="1262" y="35564"/>
                  </a:cubicBezTo>
                  <a:lnTo>
                    <a:pt x="21789" y="1334"/>
                  </a:lnTo>
                  <a:cubicBezTo>
                    <a:pt x="21729" y="881"/>
                    <a:pt x="21670" y="441"/>
                    <a:pt x="2158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5768575" y="12660900"/>
              <a:ext cx="458400" cy="762925"/>
            </a:xfrm>
            <a:custGeom>
              <a:rect b="b" l="l" r="r" t="t"/>
              <a:pathLst>
                <a:path extrusionOk="0" h="30517" w="18336">
                  <a:moveTo>
                    <a:pt x="18312" y="1"/>
                  </a:moveTo>
                  <a:lnTo>
                    <a:pt x="0" y="30517"/>
                  </a:lnTo>
                  <a:cubicBezTo>
                    <a:pt x="476" y="30279"/>
                    <a:pt x="953" y="30040"/>
                    <a:pt x="1429" y="29778"/>
                  </a:cubicBezTo>
                  <a:lnTo>
                    <a:pt x="18336" y="1608"/>
                  </a:lnTo>
                  <a:lnTo>
                    <a:pt x="18336" y="1406"/>
                  </a:lnTo>
                  <a:cubicBezTo>
                    <a:pt x="18336" y="942"/>
                    <a:pt x="18324" y="465"/>
                    <a:pt x="1831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5591450" y="12475775"/>
              <a:ext cx="612600" cy="1008775"/>
            </a:xfrm>
            <a:custGeom>
              <a:rect b="b" l="l" r="r" t="t"/>
              <a:pathLst>
                <a:path extrusionOk="0" h="40351" w="24504">
                  <a:moveTo>
                    <a:pt x="24206" y="0"/>
                  </a:moveTo>
                  <a:lnTo>
                    <a:pt x="1" y="40351"/>
                  </a:lnTo>
                  <a:cubicBezTo>
                    <a:pt x="394" y="40255"/>
                    <a:pt x="775" y="40184"/>
                    <a:pt x="1144" y="40077"/>
                  </a:cubicBezTo>
                  <a:lnTo>
                    <a:pt x="24504" y="1143"/>
                  </a:lnTo>
                  <a:cubicBezTo>
                    <a:pt x="24409" y="762"/>
                    <a:pt x="24302" y="381"/>
                    <a:pt x="2420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5012525" y="12008150"/>
              <a:ext cx="848050" cy="1393950"/>
            </a:xfrm>
            <a:custGeom>
              <a:rect b="b" l="l" r="r" t="t"/>
              <a:pathLst>
                <a:path extrusionOk="0" h="55758" w="33922">
                  <a:moveTo>
                    <a:pt x="33207" y="1"/>
                  </a:moveTo>
                  <a:lnTo>
                    <a:pt x="0" y="55341"/>
                  </a:lnTo>
                  <a:cubicBezTo>
                    <a:pt x="238" y="55496"/>
                    <a:pt x="488" y="55627"/>
                    <a:pt x="727" y="55757"/>
                  </a:cubicBezTo>
                  <a:lnTo>
                    <a:pt x="33921" y="453"/>
                  </a:lnTo>
                  <a:cubicBezTo>
                    <a:pt x="33683" y="310"/>
                    <a:pt x="33445" y="143"/>
                    <a:pt x="3320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5512875" y="12400475"/>
              <a:ext cx="667675" cy="1096875"/>
            </a:xfrm>
            <a:custGeom>
              <a:rect b="b" l="l" r="r" t="t"/>
              <a:pathLst>
                <a:path extrusionOk="0" h="43875" w="26707">
                  <a:moveTo>
                    <a:pt x="26313" y="0"/>
                  </a:moveTo>
                  <a:lnTo>
                    <a:pt x="1" y="43874"/>
                  </a:lnTo>
                  <a:lnTo>
                    <a:pt x="1" y="43874"/>
                  </a:lnTo>
                  <a:lnTo>
                    <a:pt x="1072" y="43744"/>
                  </a:lnTo>
                  <a:lnTo>
                    <a:pt x="26706" y="1012"/>
                  </a:lnTo>
                  <a:cubicBezTo>
                    <a:pt x="26587" y="679"/>
                    <a:pt x="26456" y="333"/>
                    <a:pt x="263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a:off x="5876925" y="12785625"/>
              <a:ext cx="345300" cy="575700"/>
            </a:xfrm>
            <a:custGeom>
              <a:rect b="b" l="l" r="r" t="t"/>
              <a:pathLst>
                <a:path extrusionOk="0" h="23028" w="13812">
                  <a:moveTo>
                    <a:pt x="13811" y="1"/>
                  </a:moveTo>
                  <a:lnTo>
                    <a:pt x="0" y="23027"/>
                  </a:lnTo>
                  <a:cubicBezTo>
                    <a:pt x="607" y="22611"/>
                    <a:pt x="1203" y="22158"/>
                    <a:pt x="1786" y="21706"/>
                  </a:cubicBezTo>
                  <a:lnTo>
                    <a:pt x="13478" y="2191"/>
                  </a:lnTo>
                  <a:cubicBezTo>
                    <a:pt x="13621" y="1465"/>
                    <a:pt x="13716" y="751"/>
                    <a:pt x="138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a:off x="6028425" y="12981775"/>
              <a:ext cx="146175" cy="244100"/>
            </a:xfrm>
            <a:custGeom>
              <a:rect b="b" l="l" r="r" t="t"/>
              <a:pathLst>
                <a:path extrusionOk="0" h="9764" w="5847">
                  <a:moveTo>
                    <a:pt x="5846" y="1"/>
                  </a:moveTo>
                  <a:lnTo>
                    <a:pt x="0" y="9764"/>
                  </a:lnTo>
                  <a:cubicBezTo>
                    <a:pt x="2477" y="6907"/>
                    <a:pt x="4477" y="3620"/>
                    <a:pt x="584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5439650" y="12333200"/>
              <a:ext cx="712325" cy="1169200"/>
            </a:xfrm>
            <a:custGeom>
              <a:rect b="b" l="l" r="r" t="t"/>
              <a:pathLst>
                <a:path extrusionOk="0" h="46768" w="28493">
                  <a:moveTo>
                    <a:pt x="28040" y="0"/>
                  </a:moveTo>
                  <a:lnTo>
                    <a:pt x="1" y="46768"/>
                  </a:lnTo>
                  <a:cubicBezTo>
                    <a:pt x="346" y="46744"/>
                    <a:pt x="667" y="46744"/>
                    <a:pt x="1013" y="46732"/>
                  </a:cubicBezTo>
                  <a:lnTo>
                    <a:pt x="28492" y="905"/>
                  </a:lnTo>
                  <a:cubicBezTo>
                    <a:pt x="28338" y="596"/>
                    <a:pt x="28195" y="298"/>
                    <a:pt x="2804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5121175" y="12079600"/>
              <a:ext cx="835825" cy="1373700"/>
            </a:xfrm>
            <a:custGeom>
              <a:rect b="b" l="l" r="r" t="t"/>
              <a:pathLst>
                <a:path extrusionOk="0" h="54948" w="33433">
                  <a:moveTo>
                    <a:pt x="32778" y="0"/>
                  </a:moveTo>
                  <a:lnTo>
                    <a:pt x="0" y="54626"/>
                  </a:lnTo>
                  <a:cubicBezTo>
                    <a:pt x="262" y="54733"/>
                    <a:pt x="536" y="54852"/>
                    <a:pt x="810" y="54947"/>
                  </a:cubicBezTo>
                  <a:lnTo>
                    <a:pt x="33433" y="560"/>
                  </a:lnTo>
                  <a:cubicBezTo>
                    <a:pt x="33218" y="369"/>
                    <a:pt x="32992" y="191"/>
                    <a:pt x="3277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8"/>
            <p:cNvSpPr/>
            <p:nvPr/>
          </p:nvSpPr>
          <p:spPr>
            <a:xfrm>
              <a:off x="5065800" y="12041800"/>
              <a:ext cx="844175" cy="1387975"/>
            </a:xfrm>
            <a:custGeom>
              <a:rect b="b" l="l" r="r" t="t"/>
              <a:pathLst>
                <a:path extrusionOk="0" h="55519" w="33767">
                  <a:moveTo>
                    <a:pt x="33088" y="0"/>
                  </a:moveTo>
                  <a:lnTo>
                    <a:pt x="0" y="55162"/>
                  </a:lnTo>
                  <a:cubicBezTo>
                    <a:pt x="251" y="55281"/>
                    <a:pt x="524" y="55400"/>
                    <a:pt x="774" y="55519"/>
                  </a:cubicBezTo>
                  <a:lnTo>
                    <a:pt x="33767" y="512"/>
                  </a:lnTo>
                  <a:cubicBezTo>
                    <a:pt x="33540" y="333"/>
                    <a:pt x="33302" y="167"/>
                    <a:pt x="330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8"/>
            <p:cNvSpPr/>
            <p:nvPr/>
          </p:nvSpPr>
          <p:spPr>
            <a:xfrm>
              <a:off x="5179500" y="12121250"/>
              <a:ext cx="822150" cy="1351400"/>
            </a:xfrm>
            <a:custGeom>
              <a:rect b="b" l="l" r="r" t="t"/>
              <a:pathLst>
                <a:path extrusionOk="0" h="54056" w="32886">
                  <a:moveTo>
                    <a:pt x="32267" y="1"/>
                  </a:moveTo>
                  <a:lnTo>
                    <a:pt x="1" y="53817"/>
                  </a:lnTo>
                  <a:cubicBezTo>
                    <a:pt x="286" y="53900"/>
                    <a:pt x="572" y="53972"/>
                    <a:pt x="858" y="54055"/>
                  </a:cubicBezTo>
                  <a:lnTo>
                    <a:pt x="32886" y="620"/>
                  </a:lnTo>
                  <a:cubicBezTo>
                    <a:pt x="32671" y="418"/>
                    <a:pt x="32481" y="203"/>
                    <a:pt x="3226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5303625" y="12217100"/>
              <a:ext cx="779300" cy="1280250"/>
            </a:xfrm>
            <a:custGeom>
              <a:rect b="b" l="l" r="r" t="t"/>
              <a:pathLst>
                <a:path extrusionOk="0" h="51210" w="31172">
                  <a:moveTo>
                    <a:pt x="30635" y="1"/>
                  </a:moveTo>
                  <a:lnTo>
                    <a:pt x="1" y="51090"/>
                  </a:lnTo>
                  <a:cubicBezTo>
                    <a:pt x="310" y="51138"/>
                    <a:pt x="608" y="51174"/>
                    <a:pt x="917" y="51209"/>
                  </a:cubicBezTo>
                  <a:lnTo>
                    <a:pt x="31171" y="763"/>
                  </a:lnTo>
                  <a:lnTo>
                    <a:pt x="3063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5240225" y="12166800"/>
              <a:ext cx="803700" cy="1320725"/>
            </a:xfrm>
            <a:custGeom>
              <a:rect b="b" l="l" r="r" t="t"/>
              <a:pathLst>
                <a:path extrusionOk="0" h="52829" w="32148">
                  <a:moveTo>
                    <a:pt x="31564" y="1"/>
                  </a:moveTo>
                  <a:lnTo>
                    <a:pt x="1" y="52626"/>
                  </a:lnTo>
                  <a:cubicBezTo>
                    <a:pt x="298" y="52686"/>
                    <a:pt x="584" y="52769"/>
                    <a:pt x="882" y="52829"/>
                  </a:cubicBezTo>
                  <a:lnTo>
                    <a:pt x="32147" y="691"/>
                  </a:lnTo>
                  <a:cubicBezTo>
                    <a:pt x="31957" y="465"/>
                    <a:pt x="31766" y="239"/>
                    <a:pt x="3156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8"/>
            <p:cNvSpPr/>
            <p:nvPr/>
          </p:nvSpPr>
          <p:spPr>
            <a:xfrm>
              <a:off x="5369700" y="12272175"/>
              <a:ext cx="749525" cy="1230225"/>
            </a:xfrm>
            <a:custGeom>
              <a:rect b="b" l="l" r="r" t="t"/>
              <a:pathLst>
                <a:path extrusionOk="0" h="49209" w="29981">
                  <a:moveTo>
                    <a:pt x="29481" y="0"/>
                  </a:moveTo>
                  <a:lnTo>
                    <a:pt x="1" y="49161"/>
                  </a:lnTo>
                  <a:cubicBezTo>
                    <a:pt x="334" y="49173"/>
                    <a:pt x="644" y="49185"/>
                    <a:pt x="965" y="49209"/>
                  </a:cubicBezTo>
                  <a:lnTo>
                    <a:pt x="29981" y="834"/>
                  </a:lnTo>
                  <a:cubicBezTo>
                    <a:pt x="29814" y="548"/>
                    <a:pt x="29647" y="286"/>
                    <a:pt x="2948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 name="Google Shape;94;p8"/>
          <p:cNvSpPr/>
          <p:nvPr/>
        </p:nvSpPr>
        <p:spPr>
          <a:xfrm>
            <a:off x="8528577" y="4528147"/>
            <a:ext cx="615433" cy="615339"/>
          </a:xfrm>
          <a:custGeom>
            <a:rect b="b" l="l" r="r" t="t"/>
            <a:pathLst>
              <a:path extrusionOk="0" h="78713" w="78725">
                <a:moveTo>
                  <a:pt x="78724" y="1"/>
                </a:moveTo>
                <a:cubicBezTo>
                  <a:pt x="69771" y="1"/>
                  <a:pt x="60686" y="1537"/>
                  <a:pt x="51780" y="4775"/>
                </a:cubicBezTo>
                <a:cubicBezTo>
                  <a:pt x="19848" y="16419"/>
                  <a:pt x="0" y="46578"/>
                  <a:pt x="0" y="78713"/>
                </a:cubicBezTo>
                <a:lnTo>
                  <a:pt x="20217" y="78713"/>
                </a:lnTo>
                <a:cubicBezTo>
                  <a:pt x="20217" y="54829"/>
                  <a:pt x="34969" y="32398"/>
                  <a:pt x="58698" y="23754"/>
                </a:cubicBezTo>
                <a:cubicBezTo>
                  <a:pt x="65306" y="21337"/>
                  <a:pt x="72069" y="20206"/>
                  <a:pt x="78724" y="20206"/>
                </a:cubicBezTo>
                <a:lnTo>
                  <a:pt x="78724"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8"/>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a:lvl1pPr>
            <a:lvl2pPr lvl="1" rtl="0">
              <a:spcBef>
                <a:spcPts val="0"/>
              </a:spcBef>
              <a:spcAft>
                <a:spcPts val="0"/>
              </a:spcAft>
              <a:buSzPts val="1800"/>
              <a:buNone/>
              <a:defRPr/>
            </a:lvl2pPr>
            <a:lvl3pPr lvl="2" rtl="0">
              <a:spcBef>
                <a:spcPts val="0"/>
              </a:spcBef>
              <a:spcAft>
                <a:spcPts val="0"/>
              </a:spcAft>
              <a:buSzPts val="1800"/>
              <a:buNone/>
              <a:defRPr/>
            </a:lvl3pPr>
            <a:lvl4pPr lvl="3" rtl="0">
              <a:spcBef>
                <a:spcPts val="0"/>
              </a:spcBef>
              <a:spcAft>
                <a:spcPts val="0"/>
              </a:spcAft>
              <a:buSzPts val="1800"/>
              <a:buNone/>
              <a:defRPr/>
            </a:lvl4pPr>
            <a:lvl5pPr lvl="4" rtl="0">
              <a:spcBef>
                <a:spcPts val="0"/>
              </a:spcBef>
              <a:spcAft>
                <a:spcPts val="0"/>
              </a:spcAft>
              <a:buSzPts val="1800"/>
              <a:buNone/>
              <a:defRPr/>
            </a:lvl5pPr>
            <a:lvl6pPr lvl="5" rtl="0">
              <a:spcBef>
                <a:spcPts val="0"/>
              </a:spcBef>
              <a:spcAft>
                <a:spcPts val="0"/>
              </a:spcAft>
              <a:buSzPts val="1800"/>
              <a:buNone/>
              <a:defRPr/>
            </a:lvl6pPr>
            <a:lvl7pPr lvl="6" rtl="0">
              <a:spcBef>
                <a:spcPts val="0"/>
              </a:spcBef>
              <a:spcAft>
                <a:spcPts val="0"/>
              </a:spcAft>
              <a:buSzPts val="1800"/>
              <a:buNone/>
              <a:defRPr/>
            </a:lvl7pPr>
            <a:lvl8pPr lvl="7" rtl="0">
              <a:spcBef>
                <a:spcPts val="0"/>
              </a:spcBef>
              <a:spcAft>
                <a:spcPts val="0"/>
              </a:spcAft>
              <a:buSzPts val="1800"/>
              <a:buNone/>
              <a:defRPr/>
            </a:lvl8pPr>
            <a:lvl9pPr lvl="8" rtl="0">
              <a:spcBef>
                <a:spcPts val="0"/>
              </a:spcBef>
              <a:spcAft>
                <a:spcPts val="0"/>
              </a:spcAft>
              <a:buSzPts val="18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6" name="Shape 96"/>
        <p:cNvGrpSpPr/>
        <p:nvPr/>
      </p:nvGrpSpPr>
      <p:grpSpPr>
        <a:xfrm>
          <a:off x="0" y="0"/>
          <a:ext cx="0" cy="0"/>
          <a:chOff x="0" y="0"/>
          <a:chExt cx="0" cy="0"/>
        </a:xfrm>
      </p:grpSpPr>
      <p:sp>
        <p:nvSpPr>
          <p:cNvPr id="97" name="Google Shape;97;p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8" name="Google Shape;98;p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99" name="Shape 99"/>
        <p:cNvGrpSpPr/>
        <p:nvPr/>
      </p:nvGrpSpPr>
      <p:grpSpPr>
        <a:xfrm>
          <a:off x="0" y="0"/>
          <a:ext cx="0" cy="0"/>
          <a:chOff x="0" y="0"/>
          <a:chExt cx="0" cy="0"/>
        </a:xfrm>
      </p:grpSpPr>
      <p:grpSp>
        <p:nvGrpSpPr>
          <p:cNvPr id="100" name="Google Shape;100;p10"/>
          <p:cNvGrpSpPr/>
          <p:nvPr/>
        </p:nvGrpSpPr>
        <p:grpSpPr>
          <a:xfrm>
            <a:off x="-1550178" y="-847"/>
            <a:ext cx="6157760" cy="5143520"/>
            <a:chOff x="7594650" y="13443425"/>
            <a:chExt cx="4810750" cy="4018375"/>
          </a:xfrm>
        </p:grpSpPr>
        <p:sp>
          <p:nvSpPr>
            <p:cNvPr id="101" name="Google Shape;101;p10"/>
            <p:cNvSpPr/>
            <p:nvPr/>
          </p:nvSpPr>
          <p:spPr>
            <a:xfrm>
              <a:off x="7594650" y="13443425"/>
              <a:ext cx="4810750" cy="4018375"/>
            </a:xfrm>
            <a:custGeom>
              <a:rect b="b" l="l" r="r" t="t"/>
              <a:pathLst>
                <a:path extrusionOk="0" h="160735" w="192430">
                  <a:moveTo>
                    <a:pt x="96238" y="3781"/>
                  </a:moveTo>
                  <a:cubicBezTo>
                    <a:pt x="138129" y="3781"/>
                    <a:pt x="172335" y="37489"/>
                    <a:pt x="172808" y="79486"/>
                  </a:cubicBezTo>
                  <a:cubicBezTo>
                    <a:pt x="173272" y="121789"/>
                    <a:pt x="139387" y="156460"/>
                    <a:pt x="97096" y="156936"/>
                  </a:cubicBezTo>
                  <a:cubicBezTo>
                    <a:pt x="96802" y="156939"/>
                    <a:pt x="96509" y="156941"/>
                    <a:pt x="96216" y="156941"/>
                  </a:cubicBezTo>
                  <a:cubicBezTo>
                    <a:pt x="54313" y="156941"/>
                    <a:pt x="20119" y="123233"/>
                    <a:pt x="19646" y="81236"/>
                  </a:cubicBezTo>
                  <a:cubicBezTo>
                    <a:pt x="19170" y="38933"/>
                    <a:pt x="53055" y="4263"/>
                    <a:pt x="95358" y="3786"/>
                  </a:cubicBezTo>
                  <a:cubicBezTo>
                    <a:pt x="95652" y="3783"/>
                    <a:pt x="95945" y="3781"/>
                    <a:pt x="96238" y="3781"/>
                  </a:cubicBezTo>
                  <a:close/>
                  <a:moveTo>
                    <a:pt x="43959" y="0"/>
                  </a:moveTo>
                  <a:cubicBezTo>
                    <a:pt x="17408" y="17300"/>
                    <a:pt x="1" y="47411"/>
                    <a:pt x="382" y="81463"/>
                  </a:cubicBezTo>
                  <a:cubicBezTo>
                    <a:pt x="751" y="114740"/>
                    <a:pt x="18051" y="143851"/>
                    <a:pt x="43982" y="160734"/>
                  </a:cubicBezTo>
                  <a:lnTo>
                    <a:pt x="148460" y="160734"/>
                  </a:lnTo>
                  <a:cubicBezTo>
                    <a:pt x="175023" y="143434"/>
                    <a:pt x="192430" y="113335"/>
                    <a:pt x="192049" y="79284"/>
                  </a:cubicBezTo>
                  <a:cubicBezTo>
                    <a:pt x="191680" y="46006"/>
                    <a:pt x="174380" y="16895"/>
                    <a:pt x="14843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a:off x="8470075" y="13764425"/>
              <a:ext cx="3453725" cy="3376225"/>
            </a:xfrm>
            <a:custGeom>
              <a:rect b="b" l="l" r="r" t="t"/>
              <a:pathLst>
                <a:path extrusionOk="0" h="135049" w="138149">
                  <a:moveTo>
                    <a:pt x="61251" y="1"/>
                  </a:moveTo>
                  <a:cubicBezTo>
                    <a:pt x="35818" y="1"/>
                    <a:pt x="11463" y="14442"/>
                    <a:pt x="0" y="39012"/>
                  </a:cubicBezTo>
                  <a:lnTo>
                    <a:pt x="9549" y="43465"/>
                  </a:lnTo>
                  <a:cubicBezTo>
                    <a:pt x="19218" y="22732"/>
                    <a:pt x="39770" y="10546"/>
                    <a:pt x="61229" y="10546"/>
                  </a:cubicBezTo>
                  <a:cubicBezTo>
                    <a:pt x="69284" y="10546"/>
                    <a:pt x="77466" y="12263"/>
                    <a:pt x="85249" y="15890"/>
                  </a:cubicBezTo>
                  <a:cubicBezTo>
                    <a:pt x="113764" y="29177"/>
                    <a:pt x="126111" y="63062"/>
                    <a:pt x="112824" y="91578"/>
                  </a:cubicBezTo>
                  <a:cubicBezTo>
                    <a:pt x="103161" y="112313"/>
                    <a:pt x="82607" y="124506"/>
                    <a:pt x="61146" y="124506"/>
                  </a:cubicBezTo>
                  <a:cubicBezTo>
                    <a:pt x="53095" y="124506"/>
                    <a:pt x="44915" y="122790"/>
                    <a:pt x="37136" y="119164"/>
                  </a:cubicBezTo>
                  <a:lnTo>
                    <a:pt x="32683" y="128713"/>
                  </a:lnTo>
                  <a:cubicBezTo>
                    <a:pt x="41909" y="133013"/>
                    <a:pt x="51609" y="135049"/>
                    <a:pt x="61156" y="135049"/>
                  </a:cubicBezTo>
                  <a:cubicBezTo>
                    <a:pt x="86585" y="135049"/>
                    <a:pt x="110935" y="120606"/>
                    <a:pt x="122396" y="96031"/>
                  </a:cubicBezTo>
                  <a:cubicBezTo>
                    <a:pt x="138148" y="62253"/>
                    <a:pt x="123516" y="22081"/>
                    <a:pt x="89714" y="6329"/>
                  </a:cubicBezTo>
                  <a:cubicBezTo>
                    <a:pt x="80490" y="2034"/>
                    <a:pt x="70795" y="1"/>
                    <a:pt x="61251" y="1"/>
                  </a:cubicBezTo>
                  <a:close/>
                </a:path>
              </a:pathLst>
            </a:custGeom>
            <a:gradFill>
              <a:gsLst>
                <a:gs pos="0">
                  <a:schemeClr val="accent3"/>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0"/>
          <p:cNvGrpSpPr/>
          <p:nvPr/>
        </p:nvGrpSpPr>
        <p:grpSpPr>
          <a:xfrm rot="10800000">
            <a:off x="6778713" y="3681720"/>
            <a:ext cx="1783105" cy="1460908"/>
            <a:chOff x="6636683" y="3498162"/>
            <a:chExt cx="1409124" cy="1154412"/>
          </a:xfrm>
        </p:grpSpPr>
        <p:sp>
          <p:nvSpPr>
            <p:cNvPr id="104" name="Google Shape;104;p10"/>
            <p:cNvSpPr/>
            <p:nvPr/>
          </p:nvSpPr>
          <p:spPr>
            <a:xfrm>
              <a:off x="6636683" y="3498162"/>
              <a:ext cx="1064762" cy="1154412"/>
            </a:xfrm>
            <a:custGeom>
              <a:rect b="b" l="l" r="r" t="t"/>
              <a:pathLst>
                <a:path extrusionOk="0" h="36081" w="33279">
                  <a:moveTo>
                    <a:pt x="6370" y="0"/>
                  </a:moveTo>
                  <a:cubicBezTo>
                    <a:pt x="1346" y="6382"/>
                    <a:pt x="1" y="15312"/>
                    <a:pt x="3680" y="23205"/>
                  </a:cubicBezTo>
                  <a:cubicBezTo>
                    <a:pt x="7454" y="31317"/>
                    <a:pt x="15496" y="36080"/>
                    <a:pt x="23889" y="36080"/>
                  </a:cubicBezTo>
                  <a:cubicBezTo>
                    <a:pt x="27038" y="36080"/>
                    <a:pt x="30237" y="35409"/>
                    <a:pt x="33279" y="33993"/>
                  </a:cubicBezTo>
                  <a:lnTo>
                    <a:pt x="31814" y="30837"/>
                  </a:lnTo>
                  <a:cubicBezTo>
                    <a:pt x="29240" y="32037"/>
                    <a:pt x="26536" y="32604"/>
                    <a:pt x="23876" y="32604"/>
                  </a:cubicBezTo>
                  <a:cubicBezTo>
                    <a:pt x="16792" y="32604"/>
                    <a:pt x="10017" y="28579"/>
                    <a:pt x="6823" y="21741"/>
                  </a:cubicBezTo>
                  <a:cubicBezTo>
                    <a:pt x="3275" y="14157"/>
                    <a:pt x="5263" y="5406"/>
                    <a:pt x="110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7808852" y="3498162"/>
              <a:ext cx="236955" cy="187811"/>
            </a:xfrm>
            <a:custGeom>
              <a:rect b="b" l="l" r="r" t="t"/>
              <a:pathLst>
                <a:path extrusionOk="0" h="5870" w="7406">
                  <a:moveTo>
                    <a:pt x="0" y="0"/>
                  </a:moveTo>
                  <a:cubicBezTo>
                    <a:pt x="1738" y="1619"/>
                    <a:pt x="3203" y="3584"/>
                    <a:pt x="4251" y="5870"/>
                  </a:cubicBezTo>
                  <a:lnTo>
                    <a:pt x="7406" y="4394"/>
                  </a:lnTo>
                  <a:cubicBezTo>
                    <a:pt x="6656" y="2798"/>
                    <a:pt x="5751" y="1322"/>
                    <a:pt x="47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 name="Google Shape;106;p10"/>
          <p:cNvGrpSpPr/>
          <p:nvPr/>
        </p:nvGrpSpPr>
        <p:grpSpPr>
          <a:xfrm>
            <a:off x="3806165" y="68607"/>
            <a:ext cx="1531647" cy="1531296"/>
            <a:chOff x="18229950" y="15481500"/>
            <a:chExt cx="2614625" cy="2614025"/>
          </a:xfrm>
        </p:grpSpPr>
        <p:sp>
          <p:nvSpPr>
            <p:cNvPr id="107" name="Google Shape;107;p10"/>
            <p:cNvSpPr/>
            <p:nvPr/>
          </p:nvSpPr>
          <p:spPr>
            <a:xfrm>
              <a:off x="18794300" y="15627050"/>
              <a:ext cx="1372225" cy="2256850"/>
            </a:xfrm>
            <a:custGeom>
              <a:rect b="b" l="l" r="r" t="t"/>
              <a:pathLst>
                <a:path extrusionOk="0" h="90274" w="54889">
                  <a:moveTo>
                    <a:pt x="53674" y="1"/>
                  </a:moveTo>
                  <a:lnTo>
                    <a:pt x="1" y="89500"/>
                  </a:lnTo>
                  <a:cubicBezTo>
                    <a:pt x="382" y="89762"/>
                    <a:pt x="763" y="90012"/>
                    <a:pt x="1155" y="90274"/>
                  </a:cubicBezTo>
                  <a:lnTo>
                    <a:pt x="54888" y="643"/>
                  </a:lnTo>
                  <a:cubicBezTo>
                    <a:pt x="54495" y="417"/>
                    <a:pt x="54079" y="215"/>
                    <a:pt x="53674"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0"/>
            <p:cNvSpPr/>
            <p:nvPr/>
          </p:nvSpPr>
          <p:spPr>
            <a:xfrm>
              <a:off x="18440975" y="15486850"/>
              <a:ext cx="1246025" cy="2046125"/>
            </a:xfrm>
            <a:custGeom>
              <a:rect b="b" l="l" r="r" t="t"/>
              <a:pathLst>
                <a:path extrusionOk="0" h="81845" w="49841">
                  <a:moveTo>
                    <a:pt x="48328" y="1"/>
                  </a:moveTo>
                  <a:lnTo>
                    <a:pt x="1" y="80582"/>
                  </a:lnTo>
                  <a:cubicBezTo>
                    <a:pt x="287" y="81011"/>
                    <a:pt x="549" y="81427"/>
                    <a:pt x="846" y="81844"/>
                  </a:cubicBezTo>
                  <a:lnTo>
                    <a:pt x="49840" y="155"/>
                  </a:lnTo>
                  <a:cubicBezTo>
                    <a:pt x="49340" y="96"/>
                    <a:pt x="48828" y="48"/>
                    <a:pt x="48328"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0"/>
            <p:cNvSpPr/>
            <p:nvPr/>
          </p:nvSpPr>
          <p:spPr>
            <a:xfrm>
              <a:off x="18384425" y="15481500"/>
              <a:ext cx="1193325" cy="1958300"/>
            </a:xfrm>
            <a:custGeom>
              <a:rect b="b" l="l" r="r" t="t"/>
              <a:pathLst>
                <a:path extrusionOk="0" h="78332" w="47733">
                  <a:moveTo>
                    <a:pt x="46149" y="0"/>
                  </a:moveTo>
                  <a:lnTo>
                    <a:pt x="1" y="76950"/>
                  </a:lnTo>
                  <a:cubicBezTo>
                    <a:pt x="251" y="77415"/>
                    <a:pt x="501" y="77867"/>
                    <a:pt x="775" y="78331"/>
                  </a:cubicBezTo>
                  <a:lnTo>
                    <a:pt x="47733" y="48"/>
                  </a:lnTo>
                  <a:cubicBezTo>
                    <a:pt x="47209" y="36"/>
                    <a:pt x="46673" y="0"/>
                    <a:pt x="46149"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0"/>
            <p:cNvSpPr/>
            <p:nvPr/>
          </p:nvSpPr>
          <p:spPr>
            <a:xfrm>
              <a:off x="18715425" y="15585075"/>
              <a:ext cx="1363275" cy="2242275"/>
            </a:xfrm>
            <a:custGeom>
              <a:rect b="b" l="l" r="r" t="t"/>
              <a:pathLst>
                <a:path extrusionOk="0" h="89691" w="54531">
                  <a:moveTo>
                    <a:pt x="53269" y="1"/>
                  </a:moveTo>
                  <a:lnTo>
                    <a:pt x="0" y="88821"/>
                  </a:lnTo>
                  <a:cubicBezTo>
                    <a:pt x="358" y="89119"/>
                    <a:pt x="739" y="89405"/>
                    <a:pt x="1096" y="89690"/>
                  </a:cubicBezTo>
                  <a:lnTo>
                    <a:pt x="54531" y="572"/>
                  </a:lnTo>
                  <a:cubicBezTo>
                    <a:pt x="54114" y="370"/>
                    <a:pt x="53698" y="179"/>
                    <a:pt x="53269"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0"/>
            <p:cNvSpPr/>
            <p:nvPr/>
          </p:nvSpPr>
          <p:spPr>
            <a:xfrm>
              <a:off x="18640425" y="15550250"/>
              <a:ext cx="1346900" cy="2213400"/>
            </a:xfrm>
            <a:custGeom>
              <a:rect b="b" l="l" r="r" t="t"/>
              <a:pathLst>
                <a:path extrusionOk="0" h="88536" w="53876">
                  <a:moveTo>
                    <a:pt x="52530" y="1"/>
                  </a:moveTo>
                  <a:lnTo>
                    <a:pt x="0" y="87583"/>
                  </a:lnTo>
                  <a:cubicBezTo>
                    <a:pt x="345" y="87904"/>
                    <a:pt x="679" y="88226"/>
                    <a:pt x="1024" y="88535"/>
                  </a:cubicBezTo>
                  <a:lnTo>
                    <a:pt x="53876" y="441"/>
                  </a:lnTo>
                  <a:cubicBezTo>
                    <a:pt x="53423" y="275"/>
                    <a:pt x="52983" y="144"/>
                    <a:pt x="5253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0"/>
            <p:cNvSpPr/>
            <p:nvPr/>
          </p:nvSpPr>
          <p:spPr>
            <a:xfrm>
              <a:off x="18569275" y="15521375"/>
              <a:ext cx="1321925" cy="2172325"/>
            </a:xfrm>
            <a:custGeom>
              <a:rect b="b" l="l" r="r" t="t"/>
              <a:pathLst>
                <a:path extrusionOk="0" h="86893" w="52877">
                  <a:moveTo>
                    <a:pt x="51495" y="1"/>
                  </a:moveTo>
                  <a:lnTo>
                    <a:pt x="0" y="85868"/>
                  </a:lnTo>
                  <a:cubicBezTo>
                    <a:pt x="310" y="86214"/>
                    <a:pt x="655" y="86547"/>
                    <a:pt x="989" y="86892"/>
                  </a:cubicBezTo>
                  <a:lnTo>
                    <a:pt x="52876" y="382"/>
                  </a:lnTo>
                  <a:cubicBezTo>
                    <a:pt x="52424" y="239"/>
                    <a:pt x="51971" y="120"/>
                    <a:pt x="51495"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0"/>
            <p:cNvSpPr/>
            <p:nvPr/>
          </p:nvSpPr>
          <p:spPr>
            <a:xfrm>
              <a:off x="18503200" y="15500250"/>
              <a:ext cx="1288275" cy="2117250"/>
            </a:xfrm>
            <a:custGeom>
              <a:rect b="b" l="l" r="r" t="t"/>
              <a:pathLst>
                <a:path extrusionOk="0" h="84690" w="51531">
                  <a:moveTo>
                    <a:pt x="50090" y="0"/>
                  </a:moveTo>
                  <a:lnTo>
                    <a:pt x="0" y="83523"/>
                  </a:lnTo>
                  <a:cubicBezTo>
                    <a:pt x="298" y="83916"/>
                    <a:pt x="596" y="84297"/>
                    <a:pt x="905" y="84689"/>
                  </a:cubicBezTo>
                  <a:lnTo>
                    <a:pt x="51531" y="250"/>
                  </a:lnTo>
                  <a:cubicBezTo>
                    <a:pt x="51054" y="167"/>
                    <a:pt x="50566" y="72"/>
                    <a:pt x="50090"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0"/>
            <p:cNvSpPr/>
            <p:nvPr/>
          </p:nvSpPr>
          <p:spPr>
            <a:xfrm>
              <a:off x="18229950" y="15640450"/>
              <a:ext cx="681950" cy="1137075"/>
            </a:xfrm>
            <a:custGeom>
              <a:rect b="b" l="l" r="r" t="t"/>
              <a:pathLst>
                <a:path extrusionOk="0" h="45483" w="27278">
                  <a:moveTo>
                    <a:pt x="27278" y="0"/>
                  </a:moveTo>
                  <a:lnTo>
                    <a:pt x="27278" y="0"/>
                  </a:lnTo>
                  <a:cubicBezTo>
                    <a:pt x="26444" y="465"/>
                    <a:pt x="25611" y="941"/>
                    <a:pt x="24813" y="1453"/>
                  </a:cubicBezTo>
                  <a:lnTo>
                    <a:pt x="107" y="42636"/>
                  </a:lnTo>
                  <a:cubicBezTo>
                    <a:pt x="48" y="43577"/>
                    <a:pt x="12" y="44530"/>
                    <a:pt x="0" y="45482"/>
                  </a:cubicBezTo>
                  <a:lnTo>
                    <a:pt x="27278"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0"/>
            <p:cNvSpPr/>
            <p:nvPr/>
          </p:nvSpPr>
          <p:spPr>
            <a:xfrm>
              <a:off x="18333225" y="15483875"/>
              <a:ext cx="1129350" cy="1854125"/>
            </a:xfrm>
            <a:custGeom>
              <a:rect b="b" l="l" r="r" t="t"/>
              <a:pathLst>
                <a:path extrusionOk="0" h="74165" w="45174">
                  <a:moveTo>
                    <a:pt x="45173" y="1"/>
                  </a:moveTo>
                  <a:lnTo>
                    <a:pt x="45173" y="1"/>
                  </a:lnTo>
                  <a:cubicBezTo>
                    <a:pt x="44613" y="36"/>
                    <a:pt x="44054" y="72"/>
                    <a:pt x="43494" y="132"/>
                  </a:cubicBezTo>
                  <a:lnTo>
                    <a:pt x="1" y="72640"/>
                  </a:lnTo>
                  <a:cubicBezTo>
                    <a:pt x="227" y="73164"/>
                    <a:pt x="465" y="73653"/>
                    <a:pt x="691" y="74164"/>
                  </a:cubicBezTo>
                  <a:lnTo>
                    <a:pt x="45173"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0"/>
            <p:cNvSpPr/>
            <p:nvPr/>
          </p:nvSpPr>
          <p:spPr>
            <a:xfrm>
              <a:off x="18234400" y="15568125"/>
              <a:ext cx="835250" cy="1383225"/>
            </a:xfrm>
            <a:custGeom>
              <a:rect b="b" l="l" r="r" t="t"/>
              <a:pathLst>
                <a:path extrusionOk="0" h="55329" w="33410">
                  <a:moveTo>
                    <a:pt x="33410" y="0"/>
                  </a:moveTo>
                  <a:lnTo>
                    <a:pt x="33410" y="0"/>
                  </a:lnTo>
                  <a:cubicBezTo>
                    <a:pt x="32695" y="262"/>
                    <a:pt x="31981" y="560"/>
                    <a:pt x="31291" y="857"/>
                  </a:cubicBezTo>
                  <a:lnTo>
                    <a:pt x="1" y="53042"/>
                  </a:lnTo>
                  <a:cubicBezTo>
                    <a:pt x="60" y="53816"/>
                    <a:pt x="132" y="54566"/>
                    <a:pt x="239" y="55328"/>
                  </a:cubicBezTo>
                  <a:lnTo>
                    <a:pt x="33410"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0"/>
            <p:cNvSpPr/>
            <p:nvPr/>
          </p:nvSpPr>
          <p:spPr>
            <a:xfrm>
              <a:off x="18251975" y="15767550"/>
              <a:ext cx="470025" cy="783450"/>
            </a:xfrm>
            <a:custGeom>
              <a:rect b="b" l="l" r="r" t="t"/>
              <a:pathLst>
                <a:path extrusionOk="0" h="31338" w="18801">
                  <a:moveTo>
                    <a:pt x="18800" y="0"/>
                  </a:moveTo>
                  <a:cubicBezTo>
                    <a:pt x="17634" y="917"/>
                    <a:pt x="16514" y="1905"/>
                    <a:pt x="15431" y="2929"/>
                  </a:cubicBezTo>
                  <a:lnTo>
                    <a:pt x="977" y="27015"/>
                  </a:lnTo>
                  <a:cubicBezTo>
                    <a:pt x="596" y="28432"/>
                    <a:pt x="262" y="29873"/>
                    <a:pt x="0" y="31337"/>
                  </a:cubicBezTo>
                  <a:lnTo>
                    <a:pt x="18800"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0"/>
            <p:cNvSpPr/>
            <p:nvPr/>
          </p:nvSpPr>
          <p:spPr>
            <a:xfrm>
              <a:off x="18255550" y="15522575"/>
              <a:ext cx="955500" cy="1574625"/>
            </a:xfrm>
            <a:custGeom>
              <a:rect b="b" l="l" r="r" t="t"/>
              <a:pathLst>
                <a:path extrusionOk="0" h="62985" w="38220">
                  <a:moveTo>
                    <a:pt x="38219" y="0"/>
                  </a:moveTo>
                  <a:lnTo>
                    <a:pt x="38219" y="0"/>
                  </a:lnTo>
                  <a:cubicBezTo>
                    <a:pt x="37564" y="167"/>
                    <a:pt x="36933" y="358"/>
                    <a:pt x="36291" y="548"/>
                  </a:cubicBezTo>
                  <a:lnTo>
                    <a:pt x="0" y="61056"/>
                  </a:lnTo>
                  <a:cubicBezTo>
                    <a:pt x="131" y="61710"/>
                    <a:pt x="286" y="62341"/>
                    <a:pt x="453" y="62984"/>
                  </a:cubicBezTo>
                  <a:lnTo>
                    <a:pt x="38219"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0"/>
            <p:cNvSpPr/>
            <p:nvPr/>
          </p:nvSpPr>
          <p:spPr>
            <a:xfrm>
              <a:off x="18290375" y="15496675"/>
              <a:ext cx="1050750" cy="1728225"/>
            </a:xfrm>
            <a:custGeom>
              <a:rect b="b" l="l" r="r" t="t"/>
              <a:pathLst>
                <a:path extrusionOk="0" h="69129" w="42030">
                  <a:moveTo>
                    <a:pt x="42029" y="1"/>
                  </a:moveTo>
                  <a:cubicBezTo>
                    <a:pt x="41434" y="84"/>
                    <a:pt x="40839" y="203"/>
                    <a:pt x="40243" y="310"/>
                  </a:cubicBezTo>
                  <a:lnTo>
                    <a:pt x="0" y="67414"/>
                  </a:lnTo>
                  <a:cubicBezTo>
                    <a:pt x="179" y="67997"/>
                    <a:pt x="369" y="68557"/>
                    <a:pt x="572" y="69128"/>
                  </a:cubicBezTo>
                  <a:lnTo>
                    <a:pt x="42029"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0"/>
            <p:cNvSpPr/>
            <p:nvPr/>
          </p:nvSpPr>
          <p:spPr>
            <a:xfrm>
              <a:off x="19951300" y="16570625"/>
              <a:ext cx="882575" cy="1458225"/>
            </a:xfrm>
            <a:custGeom>
              <a:rect b="b" l="l" r="r" t="t"/>
              <a:pathLst>
                <a:path extrusionOk="0" h="58329" w="35303">
                  <a:moveTo>
                    <a:pt x="34981" y="0"/>
                  </a:moveTo>
                  <a:lnTo>
                    <a:pt x="0" y="58329"/>
                  </a:lnTo>
                  <a:cubicBezTo>
                    <a:pt x="679" y="58103"/>
                    <a:pt x="1369" y="57865"/>
                    <a:pt x="2036" y="57603"/>
                  </a:cubicBezTo>
                  <a:lnTo>
                    <a:pt x="35302" y="2167"/>
                  </a:lnTo>
                  <a:cubicBezTo>
                    <a:pt x="35207" y="1429"/>
                    <a:pt x="35100" y="715"/>
                    <a:pt x="34981"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0"/>
            <p:cNvSpPr/>
            <p:nvPr/>
          </p:nvSpPr>
          <p:spPr>
            <a:xfrm>
              <a:off x="20101900" y="16732250"/>
              <a:ext cx="742675" cy="1235600"/>
            </a:xfrm>
            <a:custGeom>
              <a:rect b="b" l="l" r="r" t="t"/>
              <a:pathLst>
                <a:path extrusionOk="0" h="49424" w="29707">
                  <a:moveTo>
                    <a:pt x="29647" y="0"/>
                  </a:moveTo>
                  <a:lnTo>
                    <a:pt x="1" y="49423"/>
                  </a:lnTo>
                  <a:cubicBezTo>
                    <a:pt x="775" y="49054"/>
                    <a:pt x="1549" y="48649"/>
                    <a:pt x="2311" y="48244"/>
                  </a:cubicBezTo>
                  <a:lnTo>
                    <a:pt x="29695" y="2608"/>
                  </a:lnTo>
                  <a:cubicBezTo>
                    <a:pt x="29695" y="2489"/>
                    <a:pt x="29707" y="2382"/>
                    <a:pt x="29707" y="2263"/>
                  </a:cubicBezTo>
                  <a:cubicBezTo>
                    <a:pt x="29707" y="1501"/>
                    <a:pt x="29671" y="750"/>
                    <a:pt x="29647"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
            <p:cNvSpPr/>
            <p:nvPr/>
          </p:nvSpPr>
          <p:spPr>
            <a:xfrm>
              <a:off x="19814675" y="16432200"/>
              <a:ext cx="992400" cy="1634150"/>
            </a:xfrm>
            <a:custGeom>
              <a:rect b="b" l="l" r="r" t="t"/>
              <a:pathLst>
                <a:path extrusionOk="0" h="65366" w="39696">
                  <a:moveTo>
                    <a:pt x="39196" y="1"/>
                  </a:moveTo>
                  <a:lnTo>
                    <a:pt x="0" y="65366"/>
                  </a:lnTo>
                  <a:cubicBezTo>
                    <a:pt x="619" y="65235"/>
                    <a:pt x="1250" y="65104"/>
                    <a:pt x="1858" y="64937"/>
                  </a:cubicBezTo>
                  <a:lnTo>
                    <a:pt x="39696" y="1858"/>
                  </a:lnTo>
                  <a:cubicBezTo>
                    <a:pt x="39541" y="1239"/>
                    <a:pt x="39374" y="632"/>
                    <a:pt x="39196"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0"/>
            <p:cNvSpPr/>
            <p:nvPr/>
          </p:nvSpPr>
          <p:spPr>
            <a:xfrm>
              <a:off x="18876750" y="15675275"/>
              <a:ext cx="1373700" cy="2259225"/>
            </a:xfrm>
            <a:custGeom>
              <a:rect b="b" l="l" r="r" t="t"/>
              <a:pathLst>
                <a:path extrusionOk="0" h="90369" w="54948">
                  <a:moveTo>
                    <a:pt x="53781" y="0"/>
                  </a:moveTo>
                  <a:lnTo>
                    <a:pt x="1" y="89678"/>
                  </a:lnTo>
                  <a:cubicBezTo>
                    <a:pt x="394" y="89916"/>
                    <a:pt x="786" y="90142"/>
                    <a:pt x="1191" y="90369"/>
                  </a:cubicBezTo>
                  <a:lnTo>
                    <a:pt x="54948" y="739"/>
                  </a:lnTo>
                  <a:cubicBezTo>
                    <a:pt x="54555" y="488"/>
                    <a:pt x="54174" y="238"/>
                    <a:pt x="53781"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0"/>
            <p:cNvSpPr/>
            <p:nvPr/>
          </p:nvSpPr>
          <p:spPr>
            <a:xfrm>
              <a:off x="19687875" y="16310775"/>
              <a:ext cx="1081100" cy="1776425"/>
            </a:xfrm>
            <a:custGeom>
              <a:rect b="b" l="l" r="r" t="t"/>
              <a:pathLst>
                <a:path extrusionOk="0" h="71057" w="43244">
                  <a:moveTo>
                    <a:pt x="42625" y="0"/>
                  </a:moveTo>
                  <a:lnTo>
                    <a:pt x="0" y="71056"/>
                  </a:lnTo>
                  <a:cubicBezTo>
                    <a:pt x="572" y="70997"/>
                    <a:pt x="1155" y="70925"/>
                    <a:pt x="1738" y="70842"/>
                  </a:cubicBezTo>
                  <a:lnTo>
                    <a:pt x="43244" y="1631"/>
                  </a:lnTo>
                  <a:cubicBezTo>
                    <a:pt x="43053" y="1084"/>
                    <a:pt x="42839" y="536"/>
                    <a:pt x="42625"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0"/>
            <p:cNvSpPr/>
            <p:nvPr/>
          </p:nvSpPr>
          <p:spPr>
            <a:xfrm>
              <a:off x="20277225" y="16934350"/>
              <a:ext cx="559025" cy="932275"/>
            </a:xfrm>
            <a:custGeom>
              <a:rect b="b" l="l" r="r" t="t"/>
              <a:pathLst>
                <a:path extrusionOk="0" h="37291" w="22361">
                  <a:moveTo>
                    <a:pt x="22360" y="1"/>
                  </a:moveTo>
                  <a:lnTo>
                    <a:pt x="1" y="37291"/>
                  </a:lnTo>
                  <a:cubicBezTo>
                    <a:pt x="989" y="36612"/>
                    <a:pt x="1941" y="35898"/>
                    <a:pt x="2882" y="35148"/>
                  </a:cubicBezTo>
                  <a:lnTo>
                    <a:pt x="21848" y="3537"/>
                  </a:lnTo>
                  <a:cubicBezTo>
                    <a:pt x="22051" y="2358"/>
                    <a:pt x="22229" y="1191"/>
                    <a:pt x="2236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p:cNvSpPr/>
            <p:nvPr/>
          </p:nvSpPr>
          <p:spPr>
            <a:xfrm>
              <a:off x="20522800" y="17252250"/>
              <a:ext cx="236950" cy="395300"/>
            </a:xfrm>
            <a:custGeom>
              <a:rect b="b" l="l" r="r" t="t"/>
              <a:pathLst>
                <a:path extrusionOk="0" h="15812" w="9478">
                  <a:moveTo>
                    <a:pt x="9478" y="1"/>
                  </a:moveTo>
                  <a:lnTo>
                    <a:pt x="0" y="15812"/>
                  </a:lnTo>
                  <a:cubicBezTo>
                    <a:pt x="4024" y="11180"/>
                    <a:pt x="7263" y="5858"/>
                    <a:pt x="9478"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p:cNvSpPr/>
            <p:nvPr/>
          </p:nvSpPr>
          <p:spPr>
            <a:xfrm>
              <a:off x="19569100" y="16201525"/>
              <a:ext cx="1153750" cy="1894000"/>
            </a:xfrm>
            <a:custGeom>
              <a:rect b="b" l="l" r="r" t="t"/>
              <a:pathLst>
                <a:path extrusionOk="0" h="75760" w="46150">
                  <a:moveTo>
                    <a:pt x="45435" y="1"/>
                  </a:moveTo>
                  <a:lnTo>
                    <a:pt x="1" y="75760"/>
                  </a:lnTo>
                  <a:cubicBezTo>
                    <a:pt x="548" y="75748"/>
                    <a:pt x="1084" y="75724"/>
                    <a:pt x="1632" y="75700"/>
                  </a:cubicBezTo>
                  <a:lnTo>
                    <a:pt x="46149" y="1477"/>
                  </a:lnTo>
                  <a:lnTo>
                    <a:pt x="45435"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p:cNvSpPr/>
            <p:nvPr/>
          </p:nvSpPr>
          <p:spPr>
            <a:xfrm>
              <a:off x="19053275" y="15790750"/>
              <a:ext cx="1353750" cy="2225300"/>
            </a:xfrm>
            <a:custGeom>
              <a:rect b="b" l="l" r="r" t="t"/>
              <a:pathLst>
                <a:path extrusionOk="0" h="89012" w="54150">
                  <a:moveTo>
                    <a:pt x="53090" y="1"/>
                  </a:moveTo>
                  <a:lnTo>
                    <a:pt x="0" y="88512"/>
                  </a:lnTo>
                  <a:cubicBezTo>
                    <a:pt x="429" y="88690"/>
                    <a:pt x="869" y="88869"/>
                    <a:pt x="1298" y="89012"/>
                  </a:cubicBezTo>
                  <a:lnTo>
                    <a:pt x="54150" y="918"/>
                  </a:lnTo>
                  <a:cubicBezTo>
                    <a:pt x="53804" y="596"/>
                    <a:pt x="53447" y="299"/>
                    <a:pt x="5309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0"/>
            <p:cNvSpPr/>
            <p:nvPr/>
          </p:nvSpPr>
          <p:spPr>
            <a:xfrm>
              <a:off x="18962775" y="15729750"/>
              <a:ext cx="1368050" cy="2248500"/>
            </a:xfrm>
            <a:custGeom>
              <a:rect b="b" l="l" r="r" t="t"/>
              <a:pathLst>
                <a:path extrusionOk="0" h="89940" w="54722">
                  <a:moveTo>
                    <a:pt x="53602" y="0"/>
                  </a:moveTo>
                  <a:lnTo>
                    <a:pt x="1" y="89356"/>
                  </a:lnTo>
                  <a:cubicBezTo>
                    <a:pt x="417" y="89571"/>
                    <a:pt x="846" y="89749"/>
                    <a:pt x="1251" y="89940"/>
                  </a:cubicBezTo>
                  <a:lnTo>
                    <a:pt x="54722" y="822"/>
                  </a:lnTo>
                  <a:cubicBezTo>
                    <a:pt x="54341" y="536"/>
                    <a:pt x="53972" y="274"/>
                    <a:pt x="53602"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0"/>
            <p:cNvSpPr/>
            <p:nvPr/>
          </p:nvSpPr>
          <p:spPr>
            <a:xfrm>
              <a:off x="19147025" y="15857725"/>
              <a:ext cx="1332025" cy="2189000"/>
            </a:xfrm>
            <a:custGeom>
              <a:rect b="b" l="l" r="r" t="t"/>
              <a:pathLst>
                <a:path extrusionOk="0" h="87560" w="53281">
                  <a:moveTo>
                    <a:pt x="52293" y="1"/>
                  </a:moveTo>
                  <a:lnTo>
                    <a:pt x="0" y="87178"/>
                  </a:lnTo>
                  <a:cubicBezTo>
                    <a:pt x="453" y="87309"/>
                    <a:pt x="917" y="87440"/>
                    <a:pt x="1370" y="87559"/>
                  </a:cubicBezTo>
                  <a:lnTo>
                    <a:pt x="53281" y="1013"/>
                  </a:lnTo>
                  <a:cubicBezTo>
                    <a:pt x="52959" y="679"/>
                    <a:pt x="52626" y="334"/>
                    <a:pt x="52293"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a:off x="19348825" y="16013400"/>
              <a:ext cx="1262400" cy="2073800"/>
            </a:xfrm>
            <a:custGeom>
              <a:rect b="b" l="l" r="r" t="t"/>
              <a:pathLst>
                <a:path extrusionOk="0" h="82952" w="50496">
                  <a:moveTo>
                    <a:pt x="49638" y="1"/>
                  </a:moveTo>
                  <a:lnTo>
                    <a:pt x="1" y="82761"/>
                  </a:lnTo>
                  <a:cubicBezTo>
                    <a:pt x="489" y="82832"/>
                    <a:pt x="1001" y="82892"/>
                    <a:pt x="1489" y="82951"/>
                  </a:cubicBezTo>
                  <a:lnTo>
                    <a:pt x="50495" y="1215"/>
                  </a:lnTo>
                  <a:cubicBezTo>
                    <a:pt x="50210" y="799"/>
                    <a:pt x="49936" y="406"/>
                    <a:pt x="49638"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0"/>
            <p:cNvSpPr/>
            <p:nvPr/>
          </p:nvSpPr>
          <p:spPr>
            <a:xfrm>
              <a:off x="19245850" y="15931850"/>
              <a:ext cx="1301675" cy="2138975"/>
            </a:xfrm>
            <a:custGeom>
              <a:rect b="b" l="l" r="r" t="t"/>
              <a:pathLst>
                <a:path extrusionOk="0" h="85559" w="52067">
                  <a:moveTo>
                    <a:pt x="51114" y="0"/>
                  </a:moveTo>
                  <a:lnTo>
                    <a:pt x="0" y="85249"/>
                  </a:lnTo>
                  <a:cubicBezTo>
                    <a:pt x="477" y="85356"/>
                    <a:pt x="929" y="85475"/>
                    <a:pt x="1405" y="85559"/>
                  </a:cubicBezTo>
                  <a:lnTo>
                    <a:pt x="52066" y="1108"/>
                  </a:lnTo>
                  <a:cubicBezTo>
                    <a:pt x="51757" y="727"/>
                    <a:pt x="51447" y="370"/>
                    <a:pt x="51114"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0"/>
            <p:cNvSpPr/>
            <p:nvPr/>
          </p:nvSpPr>
          <p:spPr>
            <a:xfrm>
              <a:off x="19455700" y="16103000"/>
              <a:ext cx="1213850" cy="1992525"/>
            </a:xfrm>
            <a:custGeom>
              <a:rect b="b" l="l" r="r" t="t"/>
              <a:pathLst>
                <a:path extrusionOk="0" h="79701" w="48554">
                  <a:moveTo>
                    <a:pt x="47756" y="1"/>
                  </a:moveTo>
                  <a:lnTo>
                    <a:pt x="0" y="79617"/>
                  </a:lnTo>
                  <a:cubicBezTo>
                    <a:pt x="512" y="79653"/>
                    <a:pt x="1036" y="79665"/>
                    <a:pt x="1560" y="79701"/>
                  </a:cubicBezTo>
                  <a:lnTo>
                    <a:pt x="48554" y="1334"/>
                  </a:lnTo>
                  <a:cubicBezTo>
                    <a:pt x="48292" y="894"/>
                    <a:pt x="48042" y="429"/>
                    <a:pt x="47756"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 name="Google Shape;134;p10"/>
          <p:cNvSpPr txBox="1"/>
          <p:nvPr>
            <p:ph type="title"/>
          </p:nvPr>
        </p:nvSpPr>
        <p:spPr>
          <a:xfrm>
            <a:off x="5109900" y="1642952"/>
            <a:ext cx="3145500" cy="448200"/>
          </a:xfrm>
          <a:prstGeom prst="rect">
            <a:avLst/>
          </a:prstGeom>
        </p:spPr>
        <p:txBody>
          <a:bodyPr anchorCtr="0" anchor="b" bIns="91425" lIns="91425" spcFirstLastPara="1" rIns="91425" wrap="square" tIns="91425">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p:txBody>
      </p:sp>
      <p:sp>
        <p:nvSpPr>
          <p:cNvPr id="135" name="Google Shape;135;p10"/>
          <p:cNvSpPr txBox="1"/>
          <p:nvPr>
            <p:ph idx="1" type="subTitle"/>
          </p:nvPr>
        </p:nvSpPr>
        <p:spPr>
          <a:xfrm>
            <a:off x="5110015" y="2237538"/>
            <a:ext cx="3145500" cy="1260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None/>
              <a:defRPr sz="1600"/>
            </a:lvl1pPr>
            <a:lvl2pPr lvl="1" algn="ctr">
              <a:lnSpc>
                <a:spcPct val="100000"/>
              </a:lnSpc>
              <a:spcBef>
                <a:spcPts val="0"/>
              </a:spcBef>
              <a:spcAft>
                <a:spcPts val="0"/>
              </a:spcAft>
              <a:buNone/>
              <a:defRPr/>
            </a:lvl2pPr>
            <a:lvl3pPr lvl="2" algn="ctr">
              <a:lnSpc>
                <a:spcPct val="100000"/>
              </a:lnSpc>
              <a:spcBef>
                <a:spcPts val="0"/>
              </a:spcBef>
              <a:spcAft>
                <a:spcPts val="0"/>
              </a:spcAft>
              <a:buNone/>
              <a:defRPr/>
            </a:lvl3pPr>
            <a:lvl4pPr lvl="3" algn="ctr">
              <a:lnSpc>
                <a:spcPct val="100000"/>
              </a:lnSpc>
              <a:spcBef>
                <a:spcPts val="0"/>
              </a:spcBef>
              <a:spcAft>
                <a:spcPts val="0"/>
              </a:spcAft>
              <a:buNone/>
              <a:defRPr/>
            </a:lvl4pPr>
            <a:lvl5pPr lvl="4" algn="ctr">
              <a:lnSpc>
                <a:spcPct val="100000"/>
              </a:lnSpc>
              <a:spcBef>
                <a:spcPts val="0"/>
              </a:spcBef>
              <a:spcAft>
                <a:spcPts val="0"/>
              </a:spcAft>
              <a:buNone/>
              <a:defRPr/>
            </a:lvl5pPr>
            <a:lvl6pPr lvl="5" algn="ctr">
              <a:lnSpc>
                <a:spcPct val="100000"/>
              </a:lnSpc>
              <a:spcBef>
                <a:spcPts val="0"/>
              </a:spcBef>
              <a:spcAft>
                <a:spcPts val="0"/>
              </a:spcAft>
              <a:buNone/>
              <a:defRPr/>
            </a:lvl6pPr>
            <a:lvl7pPr lvl="6" algn="ctr">
              <a:lnSpc>
                <a:spcPct val="100000"/>
              </a:lnSpc>
              <a:spcBef>
                <a:spcPts val="0"/>
              </a:spcBef>
              <a:spcAft>
                <a:spcPts val="0"/>
              </a:spcAft>
              <a:buNone/>
              <a:defRPr/>
            </a:lvl7pPr>
            <a:lvl8pPr lvl="7" algn="ctr">
              <a:lnSpc>
                <a:spcPct val="100000"/>
              </a:lnSpc>
              <a:spcBef>
                <a:spcPts val="0"/>
              </a:spcBef>
              <a:spcAft>
                <a:spcPts val="0"/>
              </a:spcAft>
              <a:buNone/>
              <a:defRPr/>
            </a:lvl8pPr>
            <a:lvl9pPr lvl="8" algn="ctr">
              <a:lnSpc>
                <a:spcPct val="100000"/>
              </a:lnSpc>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1.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6"/>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1800"/>
              <a:buFont typeface="Open Sans"/>
              <a:buNone/>
              <a:defRPr b="1" sz="1800">
                <a:solidFill>
                  <a:schemeClr val="lt1"/>
                </a:solidFill>
                <a:latin typeface="Open Sans"/>
                <a:ea typeface="Open Sans"/>
                <a:cs typeface="Open Sans"/>
                <a:sym typeface="Open Sans"/>
              </a:defRPr>
            </a:lvl1pPr>
            <a:lvl2pPr lvl="1">
              <a:spcBef>
                <a:spcPts val="0"/>
              </a:spcBef>
              <a:spcAft>
                <a:spcPts val="0"/>
              </a:spcAft>
              <a:buClr>
                <a:schemeClr val="lt1"/>
              </a:buClr>
              <a:buSzPts val="1800"/>
              <a:buFont typeface="Open Sans"/>
              <a:buNone/>
              <a:defRPr b="1" sz="1800">
                <a:solidFill>
                  <a:schemeClr val="lt1"/>
                </a:solidFill>
                <a:latin typeface="Open Sans"/>
                <a:ea typeface="Open Sans"/>
                <a:cs typeface="Open Sans"/>
                <a:sym typeface="Open Sans"/>
              </a:defRPr>
            </a:lvl2pPr>
            <a:lvl3pPr lvl="2">
              <a:spcBef>
                <a:spcPts val="0"/>
              </a:spcBef>
              <a:spcAft>
                <a:spcPts val="0"/>
              </a:spcAft>
              <a:buClr>
                <a:schemeClr val="lt1"/>
              </a:buClr>
              <a:buSzPts val="1800"/>
              <a:buFont typeface="Open Sans"/>
              <a:buNone/>
              <a:defRPr b="1" sz="1800">
                <a:solidFill>
                  <a:schemeClr val="lt1"/>
                </a:solidFill>
                <a:latin typeface="Open Sans"/>
                <a:ea typeface="Open Sans"/>
                <a:cs typeface="Open Sans"/>
                <a:sym typeface="Open Sans"/>
              </a:defRPr>
            </a:lvl3pPr>
            <a:lvl4pPr lvl="3">
              <a:spcBef>
                <a:spcPts val="0"/>
              </a:spcBef>
              <a:spcAft>
                <a:spcPts val="0"/>
              </a:spcAft>
              <a:buClr>
                <a:schemeClr val="lt1"/>
              </a:buClr>
              <a:buSzPts val="1800"/>
              <a:buFont typeface="Open Sans"/>
              <a:buNone/>
              <a:defRPr b="1" sz="1800">
                <a:solidFill>
                  <a:schemeClr val="lt1"/>
                </a:solidFill>
                <a:latin typeface="Open Sans"/>
                <a:ea typeface="Open Sans"/>
                <a:cs typeface="Open Sans"/>
                <a:sym typeface="Open Sans"/>
              </a:defRPr>
            </a:lvl4pPr>
            <a:lvl5pPr lvl="4">
              <a:spcBef>
                <a:spcPts val="0"/>
              </a:spcBef>
              <a:spcAft>
                <a:spcPts val="0"/>
              </a:spcAft>
              <a:buClr>
                <a:schemeClr val="lt1"/>
              </a:buClr>
              <a:buSzPts val="1800"/>
              <a:buFont typeface="Open Sans"/>
              <a:buNone/>
              <a:defRPr b="1" sz="1800">
                <a:solidFill>
                  <a:schemeClr val="lt1"/>
                </a:solidFill>
                <a:latin typeface="Open Sans"/>
                <a:ea typeface="Open Sans"/>
                <a:cs typeface="Open Sans"/>
                <a:sym typeface="Open Sans"/>
              </a:defRPr>
            </a:lvl5pPr>
            <a:lvl6pPr lvl="5">
              <a:spcBef>
                <a:spcPts val="0"/>
              </a:spcBef>
              <a:spcAft>
                <a:spcPts val="0"/>
              </a:spcAft>
              <a:buClr>
                <a:schemeClr val="lt1"/>
              </a:buClr>
              <a:buSzPts val="1800"/>
              <a:buFont typeface="Open Sans"/>
              <a:buNone/>
              <a:defRPr b="1" sz="1800">
                <a:solidFill>
                  <a:schemeClr val="lt1"/>
                </a:solidFill>
                <a:latin typeface="Open Sans"/>
                <a:ea typeface="Open Sans"/>
                <a:cs typeface="Open Sans"/>
                <a:sym typeface="Open Sans"/>
              </a:defRPr>
            </a:lvl6pPr>
            <a:lvl7pPr lvl="6">
              <a:spcBef>
                <a:spcPts val="0"/>
              </a:spcBef>
              <a:spcAft>
                <a:spcPts val="0"/>
              </a:spcAft>
              <a:buClr>
                <a:schemeClr val="lt1"/>
              </a:buClr>
              <a:buSzPts val="1800"/>
              <a:buFont typeface="Open Sans"/>
              <a:buNone/>
              <a:defRPr b="1" sz="1800">
                <a:solidFill>
                  <a:schemeClr val="lt1"/>
                </a:solidFill>
                <a:latin typeface="Open Sans"/>
                <a:ea typeface="Open Sans"/>
                <a:cs typeface="Open Sans"/>
                <a:sym typeface="Open Sans"/>
              </a:defRPr>
            </a:lvl7pPr>
            <a:lvl8pPr lvl="7">
              <a:spcBef>
                <a:spcPts val="0"/>
              </a:spcBef>
              <a:spcAft>
                <a:spcPts val="0"/>
              </a:spcAft>
              <a:buClr>
                <a:schemeClr val="lt1"/>
              </a:buClr>
              <a:buSzPts val="1800"/>
              <a:buFont typeface="Open Sans"/>
              <a:buNone/>
              <a:defRPr b="1" sz="1800">
                <a:solidFill>
                  <a:schemeClr val="lt1"/>
                </a:solidFill>
                <a:latin typeface="Open Sans"/>
                <a:ea typeface="Open Sans"/>
                <a:cs typeface="Open Sans"/>
                <a:sym typeface="Open Sans"/>
              </a:defRPr>
            </a:lvl8pPr>
            <a:lvl9pPr lvl="8">
              <a:spcBef>
                <a:spcPts val="0"/>
              </a:spcBef>
              <a:spcAft>
                <a:spcPts val="0"/>
              </a:spcAft>
              <a:buClr>
                <a:schemeClr val="lt1"/>
              </a:buClr>
              <a:buSzPts val="1800"/>
              <a:buFont typeface="Open Sans"/>
              <a:buNone/>
              <a:defRPr b="1" sz="1800">
                <a:solidFill>
                  <a:schemeClr val="lt1"/>
                </a:solidFill>
                <a:latin typeface="Open Sans"/>
                <a:ea typeface="Open Sans"/>
                <a:cs typeface="Open Sans"/>
                <a:sym typeface="Open Sans"/>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lt1"/>
              </a:buClr>
              <a:buSzPts val="1800"/>
              <a:buFont typeface="IBM Plex Sans"/>
              <a:buChar char="●"/>
              <a:defRPr sz="1800">
                <a:solidFill>
                  <a:schemeClr val="lt1"/>
                </a:solidFill>
                <a:latin typeface="IBM Plex Sans"/>
                <a:ea typeface="IBM Plex Sans"/>
                <a:cs typeface="IBM Plex Sans"/>
                <a:sym typeface="IBM Plex Sans"/>
              </a:defRPr>
            </a:lvl1pPr>
            <a:lvl2pPr indent="-317500" lvl="1" marL="914400">
              <a:lnSpc>
                <a:spcPct val="100000"/>
              </a:lnSpc>
              <a:spcBef>
                <a:spcPts val="0"/>
              </a:spcBef>
              <a:spcAft>
                <a:spcPts val="0"/>
              </a:spcAft>
              <a:buClr>
                <a:schemeClr val="lt1"/>
              </a:buClr>
              <a:buSzPts val="1400"/>
              <a:buFont typeface="IBM Plex Sans"/>
              <a:buChar char="○"/>
              <a:defRPr>
                <a:solidFill>
                  <a:schemeClr val="lt1"/>
                </a:solidFill>
                <a:latin typeface="IBM Plex Sans"/>
                <a:ea typeface="IBM Plex Sans"/>
                <a:cs typeface="IBM Plex Sans"/>
                <a:sym typeface="IBM Plex Sans"/>
              </a:defRPr>
            </a:lvl2pPr>
            <a:lvl3pPr indent="-317500" lvl="2" marL="1371600">
              <a:lnSpc>
                <a:spcPct val="100000"/>
              </a:lnSpc>
              <a:spcBef>
                <a:spcPts val="0"/>
              </a:spcBef>
              <a:spcAft>
                <a:spcPts val="0"/>
              </a:spcAft>
              <a:buClr>
                <a:schemeClr val="lt1"/>
              </a:buClr>
              <a:buSzPts val="1400"/>
              <a:buFont typeface="IBM Plex Sans"/>
              <a:buChar char="■"/>
              <a:defRPr>
                <a:solidFill>
                  <a:schemeClr val="lt1"/>
                </a:solidFill>
                <a:latin typeface="IBM Plex Sans"/>
                <a:ea typeface="IBM Plex Sans"/>
                <a:cs typeface="IBM Plex Sans"/>
                <a:sym typeface="IBM Plex Sans"/>
              </a:defRPr>
            </a:lvl3pPr>
            <a:lvl4pPr indent="-317500" lvl="3" marL="1828800">
              <a:lnSpc>
                <a:spcPct val="100000"/>
              </a:lnSpc>
              <a:spcBef>
                <a:spcPts val="0"/>
              </a:spcBef>
              <a:spcAft>
                <a:spcPts val="0"/>
              </a:spcAft>
              <a:buClr>
                <a:schemeClr val="lt1"/>
              </a:buClr>
              <a:buSzPts val="1400"/>
              <a:buFont typeface="IBM Plex Sans"/>
              <a:buChar char="●"/>
              <a:defRPr>
                <a:solidFill>
                  <a:schemeClr val="lt1"/>
                </a:solidFill>
                <a:latin typeface="IBM Plex Sans"/>
                <a:ea typeface="IBM Plex Sans"/>
                <a:cs typeface="IBM Plex Sans"/>
                <a:sym typeface="IBM Plex Sans"/>
              </a:defRPr>
            </a:lvl4pPr>
            <a:lvl5pPr indent="-317500" lvl="4" marL="2286000">
              <a:lnSpc>
                <a:spcPct val="100000"/>
              </a:lnSpc>
              <a:spcBef>
                <a:spcPts val="0"/>
              </a:spcBef>
              <a:spcAft>
                <a:spcPts val="0"/>
              </a:spcAft>
              <a:buClr>
                <a:schemeClr val="lt1"/>
              </a:buClr>
              <a:buSzPts val="1400"/>
              <a:buFont typeface="IBM Plex Sans"/>
              <a:buChar char="○"/>
              <a:defRPr>
                <a:solidFill>
                  <a:schemeClr val="lt1"/>
                </a:solidFill>
                <a:latin typeface="IBM Plex Sans"/>
                <a:ea typeface="IBM Plex Sans"/>
                <a:cs typeface="IBM Plex Sans"/>
                <a:sym typeface="IBM Plex Sans"/>
              </a:defRPr>
            </a:lvl5pPr>
            <a:lvl6pPr indent="-317500" lvl="5" marL="2743200">
              <a:lnSpc>
                <a:spcPct val="100000"/>
              </a:lnSpc>
              <a:spcBef>
                <a:spcPts val="0"/>
              </a:spcBef>
              <a:spcAft>
                <a:spcPts val="0"/>
              </a:spcAft>
              <a:buClr>
                <a:schemeClr val="lt1"/>
              </a:buClr>
              <a:buSzPts val="1400"/>
              <a:buFont typeface="IBM Plex Sans"/>
              <a:buChar char="■"/>
              <a:defRPr>
                <a:solidFill>
                  <a:schemeClr val="lt1"/>
                </a:solidFill>
                <a:latin typeface="IBM Plex Sans"/>
                <a:ea typeface="IBM Plex Sans"/>
                <a:cs typeface="IBM Plex Sans"/>
                <a:sym typeface="IBM Plex Sans"/>
              </a:defRPr>
            </a:lvl6pPr>
            <a:lvl7pPr indent="-317500" lvl="6" marL="3200400">
              <a:lnSpc>
                <a:spcPct val="100000"/>
              </a:lnSpc>
              <a:spcBef>
                <a:spcPts val="0"/>
              </a:spcBef>
              <a:spcAft>
                <a:spcPts val="0"/>
              </a:spcAft>
              <a:buClr>
                <a:schemeClr val="lt1"/>
              </a:buClr>
              <a:buSzPts val="1400"/>
              <a:buFont typeface="IBM Plex Sans"/>
              <a:buChar char="●"/>
              <a:defRPr>
                <a:solidFill>
                  <a:schemeClr val="lt1"/>
                </a:solidFill>
                <a:latin typeface="IBM Plex Sans"/>
                <a:ea typeface="IBM Plex Sans"/>
                <a:cs typeface="IBM Plex Sans"/>
                <a:sym typeface="IBM Plex Sans"/>
              </a:defRPr>
            </a:lvl7pPr>
            <a:lvl8pPr indent="-317500" lvl="7" marL="3657600">
              <a:lnSpc>
                <a:spcPct val="100000"/>
              </a:lnSpc>
              <a:spcBef>
                <a:spcPts val="0"/>
              </a:spcBef>
              <a:spcAft>
                <a:spcPts val="0"/>
              </a:spcAft>
              <a:buClr>
                <a:schemeClr val="lt1"/>
              </a:buClr>
              <a:buSzPts val="1400"/>
              <a:buFont typeface="IBM Plex Sans"/>
              <a:buChar char="○"/>
              <a:defRPr>
                <a:solidFill>
                  <a:schemeClr val="lt1"/>
                </a:solidFill>
                <a:latin typeface="IBM Plex Sans"/>
                <a:ea typeface="IBM Plex Sans"/>
                <a:cs typeface="IBM Plex Sans"/>
                <a:sym typeface="IBM Plex Sans"/>
              </a:defRPr>
            </a:lvl8pPr>
            <a:lvl9pPr indent="-317500" lvl="8" marL="4114800">
              <a:lnSpc>
                <a:spcPct val="100000"/>
              </a:lnSpc>
              <a:spcBef>
                <a:spcPts val="0"/>
              </a:spcBef>
              <a:spcAft>
                <a:spcPts val="0"/>
              </a:spcAft>
              <a:buClr>
                <a:schemeClr val="lt1"/>
              </a:buClr>
              <a:buSzPts val="1400"/>
              <a:buFont typeface="IBM Plex Sans"/>
              <a:buChar char="■"/>
              <a:defRPr>
                <a:solidFill>
                  <a:schemeClr val="lt1"/>
                </a:solidFill>
                <a:latin typeface="IBM Plex Sans"/>
                <a:ea typeface="IBM Plex Sans"/>
                <a:cs typeface="IBM Plex Sans"/>
                <a:sym typeface="IBM Plex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7.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8.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hyperlink" Target="https://www.definitivehc.com/blog/most-common-inpatient-ehr-systems" TargetMode="External"/><Relationship Id="rId4" Type="http://schemas.openxmlformats.org/officeDocument/2006/relationships/hyperlink" Target="https://academic.oup.com/jamia/article/18/2/169/802487?login=true" TargetMode="External"/><Relationship Id="rId5" Type="http://schemas.openxmlformats.org/officeDocument/2006/relationships/hyperlink" Target="https://www.ehrinpractice.com/ehr-cost-and-budget-guide.html" TargetMode="External"/><Relationship Id="rId6" Type="http://schemas.openxmlformats.org/officeDocument/2006/relationships/hyperlink" Target="https://doi.org/10.15265/IY-2014-0003"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4.jpg"/><Relationship Id="rId4" Type="http://schemas.openxmlformats.org/officeDocument/2006/relationships/hyperlink" Target="https://en.wikipedia.org/wiki/Privately_held_company" TargetMode="External"/><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pic>
        <p:nvPicPr>
          <p:cNvPr id="565" name="Google Shape;565;p25"/>
          <p:cNvPicPr preferRelativeResize="0"/>
          <p:nvPr/>
        </p:nvPicPr>
        <p:blipFill rotWithShape="1">
          <a:blip r:embed="rId3">
            <a:alphaModFix/>
          </a:blip>
          <a:srcRect b="0" l="0" r="30834" t="0"/>
          <a:stretch/>
        </p:blipFill>
        <p:spPr>
          <a:xfrm>
            <a:off x="3810571" y="0"/>
            <a:ext cx="5332224" cy="5143500"/>
          </a:xfrm>
          <a:prstGeom prst="rect">
            <a:avLst/>
          </a:prstGeom>
          <a:noFill/>
          <a:ln>
            <a:noFill/>
          </a:ln>
        </p:spPr>
      </p:pic>
      <p:sp>
        <p:nvSpPr>
          <p:cNvPr id="566" name="Google Shape;566;p25"/>
          <p:cNvSpPr/>
          <p:nvPr/>
        </p:nvSpPr>
        <p:spPr>
          <a:xfrm>
            <a:off x="-432" y="-1536"/>
            <a:ext cx="8002671" cy="5143118"/>
          </a:xfrm>
          <a:custGeom>
            <a:rect b="b" l="l" r="r" t="t"/>
            <a:pathLst>
              <a:path extrusionOk="0" h="160735" w="250103">
                <a:moveTo>
                  <a:pt x="0" y="0"/>
                </a:moveTo>
                <a:lnTo>
                  <a:pt x="0" y="160734"/>
                </a:lnTo>
                <a:lnTo>
                  <a:pt x="250103" y="160734"/>
                </a:lnTo>
                <a:cubicBezTo>
                  <a:pt x="176332" y="144434"/>
                  <a:pt x="121146" y="78676"/>
                  <a:pt x="121146"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 name="Google Shape;567;p25"/>
          <p:cNvGrpSpPr/>
          <p:nvPr/>
        </p:nvGrpSpPr>
        <p:grpSpPr>
          <a:xfrm>
            <a:off x="2568423" y="-1558"/>
            <a:ext cx="6574444" cy="5143140"/>
            <a:chOff x="2568423" y="-1558"/>
            <a:chExt cx="6574444" cy="5143140"/>
          </a:xfrm>
        </p:grpSpPr>
        <p:sp>
          <p:nvSpPr>
            <p:cNvPr id="568" name="Google Shape;568;p25"/>
            <p:cNvSpPr/>
            <p:nvPr/>
          </p:nvSpPr>
          <p:spPr>
            <a:xfrm>
              <a:off x="2568423" y="-1536"/>
              <a:ext cx="5504306" cy="5143118"/>
            </a:xfrm>
            <a:custGeom>
              <a:rect b="b" l="l" r="r" t="t"/>
              <a:pathLst>
                <a:path extrusionOk="0" h="160735" w="172023">
                  <a:moveTo>
                    <a:pt x="1" y="0"/>
                  </a:moveTo>
                  <a:cubicBezTo>
                    <a:pt x="37" y="61793"/>
                    <a:pt x="28100" y="121479"/>
                    <a:pt x="77475" y="160734"/>
                  </a:cubicBezTo>
                  <a:lnTo>
                    <a:pt x="172022" y="160734"/>
                  </a:lnTo>
                  <a:cubicBezTo>
                    <a:pt x="159902" y="158210"/>
                    <a:pt x="147853" y="154245"/>
                    <a:pt x="136149" y="148780"/>
                  </a:cubicBezTo>
                  <a:cubicBezTo>
                    <a:pt x="76439" y="120955"/>
                    <a:pt x="41327" y="61793"/>
                    <a:pt x="41292" y="0"/>
                  </a:cubicBezTo>
                  <a:close/>
                </a:path>
              </a:pathLst>
            </a:custGeom>
            <a:gradFill>
              <a:gsLst>
                <a:gs pos="0">
                  <a:schemeClr val="accent3"/>
                </a:gs>
                <a:gs pos="100000">
                  <a:schemeClr val="accent1"/>
                </a:gs>
              </a:gsLst>
              <a:lin ang="2700006"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a:off x="7577501" y="3756800"/>
              <a:ext cx="1565306" cy="872353"/>
            </a:xfrm>
            <a:custGeom>
              <a:rect b="b" l="l" r="r" t="t"/>
              <a:pathLst>
                <a:path extrusionOk="0" h="34053" w="61103">
                  <a:moveTo>
                    <a:pt x="9537" y="0"/>
                  </a:moveTo>
                  <a:lnTo>
                    <a:pt x="0" y="20479"/>
                  </a:lnTo>
                  <a:cubicBezTo>
                    <a:pt x="19761" y="29694"/>
                    <a:pt x="40556" y="34052"/>
                    <a:pt x="61019" y="34052"/>
                  </a:cubicBezTo>
                  <a:cubicBezTo>
                    <a:pt x="61047" y="34052"/>
                    <a:pt x="61075" y="34052"/>
                    <a:pt x="61103" y="34052"/>
                  </a:cubicBezTo>
                  <a:lnTo>
                    <a:pt x="61103" y="11466"/>
                  </a:lnTo>
                  <a:cubicBezTo>
                    <a:pt x="61075" y="11466"/>
                    <a:pt x="61047" y="11466"/>
                    <a:pt x="61020" y="11466"/>
                  </a:cubicBezTo>
                  <a:cubicBezTo>
                    <a:pt x="43759" y="11466"/>
                    <a:pt x="26227" y="7775"/>
                    <a:pt x="953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25"/>
            <p:cNvGrpSpPr/>
            <p:nvPr/>
          </p:nvGrpSpPr>
          <p:grpSpPr>
            <a:xfrm>
              <a:off x="7685369" y="-1558"/>
              <a:ext cx="1457497" cy="1458740"/>
              <a:chOff x="5622125" y="846675"/>
              <a:chExt cx="1760050" cy="1761550"/>
            </a:xfrm>
          </p:grpSpPr>
          <p:sp>
            <p:nvSpPr>
              <p:cNvPr id="571" name="Google Shape;571;p25"/>
              <p:cNvSpPr/>
              <p:nvPr/>
            </p:nvSpPr>
            <p:spPr>
              <a:xfrm>
                <a:off x="6896375" y="2212300"/>
                <a:ext cx="485500" cy="341150"/>
              </a:xfrm>
              <a:custGeom>
                <a:rect b="b" l="l" r="r" t="t"/>
                <a:pathLst>
                  <a:path extrusionOk="0" h="13646" w="19420">
                    <a:moveTo>
                      <a:pt x="19420" y="1"/>
                    </a:moveTo>
                    <a:lnTo>
                      <a:pt x="1" y="13121"/>
                    </a:lnTo>
                    <a:cubicBezTo>
                      <a:pt x="644" y="13312"/>
                      <a:pt x="1299" y="13479"/>
                      <a:pt x="1954" y="13645"/>
                    </a:cubicBezTo>
                    <a:lnTo>
                      <a:pt x="19420" y="1822"/>
                    </a:lnTo>
                    <a:lnTo>
                      <a:pt x="1942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a:off x="7007125" y="2315000"/>
                <a:ext cx="374750" cy="264050"/>
              </a:xfrm>
              <a:custGeom>
                <a:rect b="b" l="l" r="r" t="t"/>
                <a:pathLst>
                  <a:path extrusionOk="0" h="10562" w="14990">
                    <a:moveTo>
                      <a:pt x="14990" y="0"/>
                    </a:moveTo>
                    <a:lnTo>
                      <a:pt x="0" y="10133"/>
                    </a:lnTo>
                    <a:cubicBezTo>
                      <a:pt x="703" y="10275"/>
                      <a:pt x="1393" y="10442"/>
                      <a:pt x="2084" y="10561"/>
                    </a:cubicBezTo>
                    <a:lnTo>
                      <a:pt x="14990" y="1846"/>
                    </a:lnTo>
                    <a:lnTo>
                      <a:pt x="149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a:off x="7127075" y="2417700"/>
                <a:ext cx="254800" cy="179500"/>
              </a:xfrm>
              <a:custGeom>
                <a:rect b="b" l="l" r="r" t="t"/>
                <a:pathLst>
                  <a:path extrusionOk="0" h="7180" w="10192">
                    <a:moveTo>
                      <a:pt x="10192" y="0"/>
                    </a:moveTo>
                    <a:lnTo>
                      <a:pt x="0" y="6882"/>
                    </a:lnTo>
                    <a:cubicBezTo>
                      <a:pt x="762" y="7001"/>
                      <a:pt x="1536" y="7108"/>
                      <a:pt x="2286" y="7180"/>
                    </a:cubicBezTo>
                    <a:lnTo>
                      <a:pt x="10192" y="1846"/>
                    </a:lnTo>
                    <a:lnTo>
                      <a:pt x="1019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a:off x="6793400" y="2109025"/>
                <a:ext cx="588475" cy="413475"/>
              </a:xfrm>
              <a:custGeom>
                <a:rect b="b" l="l" r="r" t="t"/>
                <a:pathLst>
                  <a:path extrusionOk="0" h="16539" w="23539">
                    <a:moveTo>
                      <a:pt x="23539" y="0"/>
                    </a:moveTo>
                    <a:lnTo>
                      <a:pt x="0" y="15931"/>
                    </a:lnTo>
                    <a:cubicBezTo>
                      <a:pt x="608" y="16133"/>
                      <a:pt x="1215" y="16348"/>
                      <a:pt x="1810" y="16538"/>
                    </a:cubicBezTo>
                    <a:lnTo>
                      <a:pt x="23539" y="1846"/>
                    </a:lnTo>
                    <a:lnTo>
                      <a:pt x="235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a:off x="5642050" y="846675"/>
                <a:ext cx="480750" cy="320000"/>
              </a:xfrm>
              <a:custGeom>
                <a:rect b="b" l="l" r="r" t="t"/>
                <a:pathLst>
                  <a:path extrusionOk="0" h="12800" w="19230">
                    <a:moveTo>
                      <a:pt x="16503" y="0"/>
                    </a:moveTo>
                    <a:lnTo>
                      <a:pt x="1" y="11168"/>
                    </a:lnTo>
                    <a:cubicBezTo>
                      <a:pt x="84" y="11716"/>
                      <a:pt x="191" y="12252"/>
                      <a:pt x="299" y="12799"/>
                    </a:cubicBezTo>
                    <a:lnTo>
                      <a:pt x="19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a:off x="5629550" y="846675"/>
                <a:ext cx="341150" cy="227125"/>
              </a:xfrm>
              <a:custGeom>
                <a:rect b="b" l="l" r="r" t="t"/>
                <a:pathLst>
                  <a:path extrusionOk="0" h="9085" w="13646">
                    <a:moveTo>
                      <a:pt x="10919" y="0"/>
                    </a:moveTo>
                    <a:lnTo>
                      <a:pt x="1" y="7382"/>
                    </a:lnTo>
                    <a:cubicBezTo>
                      <a:pt x="60" y="7953"/>
                      <a:pt x="132" y="8513"/>
                      <a:pt x="203" y="9084"/>
                    </a:cubicBezTo>
                    <a:lnTo>
                      <a:pt x="1364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5"/>
              <p:cNvSpPr/>
              <p:nvPr/>
            </p:nvSpPr>
            <p:spPr>
              <a:xfrm>
                <a:off x="5658725" y="846675"/>
                <a:ext cx="1723150" cy="1640100"/>
              </a:xfrm>
              <a:custGeom>
                <a:rect b="b" l="l" r="r" t="t"/>
                <a:pathLst>
                  <a:path extrusionOk="0" h="65604" w="68926">
                    <a:moveTo>
                      <a:pt x="19075" y="0"/>
                    </a:moveTo>
                    <a:cubicBezTo>
                      <a:pt x="19075" y="643"/>
                      <a:pt x="19086" y="1262"/>
                      <a:pt x="19098" y="1905"/>
                    </a:cubicBezTo>
                    <a:lnTo>
                      <a:pt x="1" y="14811"/>
                    </a:lnTo>
                    <a:cubicBezTo>
                      <a:pt x="120" y="15347"/>
                      <a:pt x="239" y="15871"/>
                      <a:pt x="382" y="16407"/>
                    </a:cubicBezTo>
                    <a:lnTo>
                      <a:pt x="19217" y="3679"/>
                    </a:lnTo>
                    <a:cubicBezTo>
                      <a:pt x="19277" y="4393"/>
                      <a:pt x="19336" y="5096"/>
                      <a:pt x="19432" y="5810"/>
                    </a:cubicBezTo>
                    <a:lnTo>
                      <a:pt x="894" y="18336"/>
                    </a:lnTo>
                    <a:cubicBezTo>
                      <a:pt x="1037" y="18859"/>
                      <a:pt x="1179" y="19360"/>
                      <a:pt x="1346" y="19883"/>
                    </a:cubicBezTo>
                    <a:lnTo>
                      <a:pt x="19670" y="7501"/>
                    </a:lnTo>
                    <a:cubicBezTo>
                      <a:pt x="19765" y="8180"/>
                      <a:pt x="19884" y="8858"/>
                      <a:pt x="20027" y="9537"/>
                    </a:cubicBezTo>
                    <a:lnTo>
                      <a:pt x="1930" y="21776"/>
                    </a:lnTo>
                    <a:cubicBezTo>
                      <a:pt x="2084" y="22277"/>
                      <a:pt x="2251" y="22777"/>
                      <a:pt x="2430" y="23277"/>
                    </a:cubicBezTo>
                    <a:lnTo>
                      <a:pt x="20360" y="11144"/>
                    </a:lnTo>
                    <a:cubicBezTo>
                      <a:pt x="20515" y="11799"/>
                      <a:pt x="20682" y="12442"/>
                      <a:pt x="20860" y="13085"/>
                    </a:cubicBezTo>
                    <a:lnTo>
                      <a:pt x="3096" y="25098"/>
                    </a:lnTo>
                    <a:cubicBezTo>
                      <a:pt x="3275" y="25586"/>
                      <a:pt x="3477" y="26063"/>
                      <a:pt x="3668" y="26551"/>
                    </a:cubicBezTo>
                    <a:lnTo>
                      <a:pt x="21301" y="14633"/>
                    </a:lnTo>
                    <a:cubicBezTo>
                      <a:pt x="21492" y="15252"/>
                      <a:pt x="21706" y="15871"/>
                      <a:pt x="21908" y="16490"/>
                    </a:cubicBezTo>
                    <a:lnTo>
                      <a:pt x="4430" y="28325"/>
                    </a:lnTo>
                    <a:cubicBezTo>
                      <a:pt x="4632" y="28801"/>
                      <a:pt x="4847" y="29277"/>
                      <a:pt x="5061" y="29742"/>
                    </a:cubicBezTo>
                    <a:lnTo>
                      <a:pt x="22468" y="17966"/>
                    </a:lnTo>
                    <a:cubicBezTo>
                      <a:pt x="22706" y="18562"/>
                      <a:pt x="22944" y="19157"/>
                      <a:pt x="23194" y="19752"/>
                    </a:cubicBezTo>
                    <a:lnTo>
                      <a:pt x="5894" y="31444"/>
                    </a:lnTo>
                    <a:cubicBezTo>
                      <a:pt x="6121" y="31909"/>
                      <a:pt x="6359" y="32373"/>
                      <a:pt x="6597" y="32814"/>
                    </a:cubicBezTo>
                    <a:lnTo>
                      <a:pt x="23837" y="21169"/>
                    </a:lnTo>
                    <a:cubicBezTo>
                      <a:pt x="24099" y="21741"/>
                      <a:pt x="24385" y="22312"/>
                      <a:pt x="24670" y="22872"/>
                    </a:cubicBezTo>
                    <a:lnTo>
                      <a:pt x="7490" y="34480"/>
                    </a:lnTo>
                    <a:cubicBezTo>
                      <a:pt x="7740" y="34933"/>
                      <a:pt x="7978" y="35373"/>
                      <a:pt x="8252" y="35814"/>
                    </a:cubicBezTo>
                    <a:lnTo>
                      <a:pt x="25385" y="24229"/>
                    </a:lnTo>
                    <a:cubicBezTo>
                      <a:pt x="25694" y="24777"/>
                      <a:pt x="26004" y="25336"/>
                      <a:pt x="26314" y="25872"/>
                    </a:cubicBezTo>
                    <a:lnTo>
                      <a:pt x="9216" y="37433"/>
                    </a:lnTo>
                    <a:cubicBezTo>
                      <a:pt x="9478" y="37862"/>
                      <a:pt x="9752" y="38290"/>
                      <a:pt x="10038" y="38731"/>
                    </a:cubicBezTo>
                    <a:lnTo>
                      <a:pt x="27123" y="27182"/>
                    </a:lnTo>
                    <a:cubicBezTo>
                      <a:pt x="27457" y="27694"/>
                      <a:pt x="27814" y="28218"/>
                      <a:pt x="28171" y="28742"/>
                    </a:cubicBezTo>
                    <a:lnTo>
                      <a:pt x="11085" y="40291"/>
                    </a:lnTo>
                    <a:cubicBezTo>
                      <a:pt x="11371" y="40707"/>
                      <a:pt x="11669" y="41124"/>
                      <a:pt x="11967" y="41541"/>
                    </a:cubicBezTo>
                    <a:lnTo>
                      <a:pt x="29064" y="29980"/>
                    </a:lnTo>
                    <a:cubicBezTo>
                      <a:pt x="29445" y="30480"/>
                      <a:pt x="29826" y="30968"/>
                      <a:pt x="30231" y="31468"/>
                    </a:cubicBezTo>
                    <a:lnTo>
                      <a:pt x="13098" y="43041"/>
                    </a:lnTo>
                    <a:lnTo>
                      <a:pt x="14038" y="44244"/>
                    </a:lnTo>
                    <a:lnTo>
                      <a:pt x="31219" y="32635"/>
                    </a:lnTo>
                    <a:cubicBezTo>
                      <a:pt x="31636" y="33111"/>
                      <a:pt x="32040" y="33587"/>
                      <a:pt x="32481" y="34052"/>
                    </a:cubicBezTo>
                    <a:lnTo>
                      <a:pt x="15241" y="45708"/>
                    </a:lnTo>
                    <a:cubicBezTo>
                      <a:pt x="15574" y="46089"/>
                      <a:pt x="15896" y="46494"/>
                      <a:pt x="16241" y="46863"/>
                    </a:cubicBezTo>
                    <a:lnTo>
                      <a:pt x="33553" y="35171"/>
                    </a:lnTo>
                    <a:cubicBezTo>
                      <a:pt x="33993" y="35635"/>
                      <a:pt x="34457" y="36076"/>
                      <a:pt x="34934" y="36504"/>
                    </a:cubicBezTo>
                    <a:lnTo>
                      <a:pt x="17539" y="48220"/>
                    </a:lnTo>
                    <a:cubicBezTo>
                      <a:pt x="17896" y="48589"/>
                      <a:pt x="18241" y="48982"/>
                      <a:pt x="18610" y="49339"/>
                    </a:cubicBezTo>
                    <a:lnTo>
                      <a:pt x="36112" y="37505"/>
                    </a:lnTo>
                    <a:cubicBezTo>
                      <a:pt x="36601" y="37933"/>
                      <a:pt x="37113" y="38350"/>
                      <a:pt x="37613" y="38767"/>
                    </a:cubicBezTo>
                    <a:lnTo>
                      <a:pt x="19968" y="50697"/>
                    </a:lnTo>
                    <a:cubicBezTo>
                      <a:pt x="20337" y="51054"/>
                      <a:pt x="20706" y="51423"/>
                      <a:pt x="21099" y="51768"/>
                    </a:cubicBezTo>
                    <a:lnTo>
                      <a:pt x="38863" y="39755"/>
                    </a:lnTo>
                    <a:cubicBezTo>
                      <a:pt x="39399" y="40160"/>
                      <a:pt x="39934" y="40541"/>
                      <a:pt x="40482" y="40934"/>
                    </a:cubicBezTo>
                    <a:lnTo>
                      <a:pt x="22539" y="53054"/>
                    </a:lnTo>
                    <a:cubicBezTo>
                      <a:pt x="22944" y="53399"/>
                      <a:pt x="23325" y="53757"/>
                      <a:pt x="23730" y="54090"/>
                    </a:cubicBezTo>
                    <a:lnTo>
                      <a:pt x="41839" y="41838"/>
                    </a:lnTo>
                    <a:cubicBezTo>
                      <a:pt x="42423" y="42208"/>
                      <a:pt x="43006" y="42565"/>
                      <a:pt x="43601" y="42922"/>
                    </a:cubicBezTo>
                    <a:lnTo>
                      <a:pt x="25266" y="55316"/>
                    </a:lnTo>
                    <a:cubicBezTo>
                      <a:pt x="25683" y="55650"/>
                      <a:pt x="26099" y="55995"/>
                      <a:pt x="26528" y="56305"/>
                    </a:cubicBezTo>
                    <a:lnTo>
                      <a:pt x="45090" y="43755"/>
                    </a:lnTo>
                    <a:cubicBezTo>
                      <a:pt x="45709" y="44101"/>
                      <a:pt x="46352" y="44422"/>
                      <a:pt x="46995" y="44744"/>
                    </a:cubicBezTo>
                    <a:lnTo>
                      <a:pt x="28159" y="57483"/>
                    </a:lnTo>
                    <a:cubicBezTo>
                      <a:pt x="28611" y="57793"/>
                      <a:pt x="29040" y="58114"/>
                      <a:pt x="29504" y="58412"/>
                    </a:cubicBezTo>
                    <a:lnTo>
                      <a:pt x="48614" y="45494"/>
                    </a:lnTo>
                    <a:cubicBezTo>
                      <a:pt x="49293" y="45815"/>
                      <a:pt x="49983" y="46089"/>
                      <a:pt x="50686" y="46375"/>
                    </a:cubicBezTo>
                    <a:lnTo>
                      <a:pt x="31231" y="59531"/>
                    </a:lnTo>
                    <a:cubicBezTo>
                      <a:pt x="31707" y="59829"/>
                      <a:pt x="32171" y="60126"/>
                      <a:pt x="32648" y="60424"/>
                    </a:cubicBezTo>
                    <a:lnTo>
                      <a:pt x="52448" y="47030"/>
                    </a:lnTo>
                    <a:cubicBezTo>
                      <a:pt x="53198" y="47303"/>
                      <a:pt x="53960" y="47530"/>
                      <a:pt x="54734" y="47780"/>
                    </a:cubicBezTo>
                    <a:lnTo>
                      <a:pt x="34493" y="61472"/>
                    </a:lnTo>
                    <a:cubicBezTo>
                      <a:pt x="34981" y="61746"/>
                      <a:pt x="35469" y="62031"/>
                      <a:pt x="35981" y="62305"/>
                    </a:cubicBezTo>
                    <a:lnTo>
                      <a:pt x="56663" y="48315"/>
                    </a:lnTo>
                    <a:cubicBezTo>
                      <a:pt x="57496" y="48518"/>
                      <a:pt x="58329" y="48708"/>
                      <a:pt x="59175" y="48875"/>
                    </a:cubicBezTo>
                    <a:lnTo>
                      <a:pt x="37898" y="63258"/>
                    </a:lnTo>
                    <a:cubicBezTo>
                      <a:pt x="38315" y="63460"/>
                      <a:pt x="38732" y="63686"/>
                      <a:pt x="39160" y="63877"/>
                    </a:cubicBezTo>
                    <a:cubicBezTo>
                      <a:pt x="39268" y="63925"/>
                      <a:pt x="39387" y="63972"/>
                      <a:pt x="39494" y="64008"/>
                    </a:cubicBezTo>
                    <a:lnTo>
                      <a:pt x="61318" y="49244"/>
                    </a:lnTo>
                    <a:cubicBezTo>
                      <a:pt x="62259" y="49399"/>
                      <a:pt x="63199" y="49518"/>
                      <a:pt x="64152" y="49601"/>
                    </a:cubicBezTo>
                    <a:lnTo>
                      <a:pt x="41530" y="64901"/>
                    </a:lnTo>
                    <a:cubicBezTo>
                      <a:pt x="42089" y="65139"/>
                      <a:pt x="42661" y="65377"/>
                      <a:pt x="43220" y="65603"/>
                    </a:cubicBezTo>
                    <a:lnTo>
                      <a:pt x="66616" y="49780"/>
                    </a:lnTo>
                    <a:cubicBezTo>
                      <a:pt x="67390" y="49816"/>
                      <a:pt x="68152" y="49839"/>
                      <a:pt x="68926" y="49839"/>
                    </a:cubicBezTo>
                    <a:lnTo>
                      <a:pt x="68926" y="48720"/>
                    </a:lnTo>
                    <a:cubicBezTo>
                      <a:pt x="68911" y="48720"/>
                      <a:pt x="68897" y="48720"/>
                      <a:pt x="68882" y="48720"/>
                    </a:cubicBezTo>
                    <a:cubicBezTo>
                      <a:pt x="41994" y="48720"/>
                      <a:pt x="20182" y="26893"/>
                      <a:pt x="2018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5"/>
              <p:cNvSpPr/>
              <p:nvPr/>
            </p:nvSpPr>
            <p:spPr>
              <a:xfrm>
                <a:off x="7258325" y="2520675"/>
                <a:ext cx="123850" cy="87550"/>
              </a:xfrm>
              <a:custGeom>
                <a:rect b="b" l="l" r="r" t="t"/>
                <a:pathLst>
                  <a:path extrusionOk="0" h="3502" w="4954">
                    <a:moveTo>
                      <a:pt x="4942" y="1"/>
                    </a:moveTo>
                    <a:lnTo>
                      <a:pt x="1" y="3346"/>
                    </a:lnTo>
                    <a:cubicBezTo>
                      <a:pt x="834" y="3406"/>
                      <a:pt x="1668" y="3465"/>
                      <a:pt x="2513" y="3501"/>
                    </a:cubicBezTo>
                    <a:lnTo>
                      <a:pt x="4954" y="1846"/>
                    </a:lnTo>
                    <a:lnTo>
                      <a:pt x="495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a:off x="5622125" y="846675"/>
                <a:ext cx="196775" cy="130975"/>
              </a:xfrm>
              <a:custGeom>
                <a:rect b="b" l="l" r="r" t="t"/>
                <a:pathLst>
                  <a:path extrusionOk="0" h="5239" w="7871">
                    <a:moveTo>
                      <a:pt x="5144" y="0"/>
                    </a:moveTo>
                    <a:lnTo>
                      <a:pt x="0" y="3465"/>
                    </a:lnTo>
                    <a:cubicBezTo>
                      <a:pt x="24" y="4060"/>
                      <a:pt x="72" y="4643"/>
                      <a:pt x="119" y="5239"/>
                    </a:cubicBezTo>
                    <a:lnTo>
                      <a:pt x="78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0" name="Google Shape;580;p25"/>
            <p:cNvSpPr/>
            <p:nvPr/>
          </p:nvSpPr>
          <p:spPr>
            <a:xfrm>
              <a:off x="7884254" y="-1528"/>
              <a:ext cx="1258588" cy="1258588"/>
            </a:xfrm>
            <a:custGeom>
              <a:rect b="b" l="l" r="r" t="t"/>
              <a:pathLst>
                <a:path extrusionOk="0" h="60794" w="60794">
                  <a:moveTo>
                    <a:pt x="1" y="0"/>
                  </a:moveTo>
                  <a:cubicBezTo>
                    <a:pt x="1" y="6906"/>
                    <a:pt x="1191" y="13930"/>
                    <a:pt x="3692" y="20812"/>
                  </a:cubicBezTo>
                  <a:cubicBezTo>
                    <a:pt x="12681" y="45482"/>
                    <a:pt x="35981" y="60793"/>
                    <a:pt x="60794" y="60793"/>
                  </a:cubicBezTo>
                  <a:lnTo>
                    <a:pt x="60794" y="45184"/>
                  </a:lnTo>
                  <a:cubicBezTo>
                    <a:pt x="42351" y="45184"/>
                    <a:pt x="25028" y="33802"/>
                    <a:pt x="18348" y="15466"/>
                  </a:cubicBezTo>
                  <a:cubicBezTo>
                    <a:pt x="16491" y="10358"/>
                    <a:pt x="15610" y="5132"/>
                    <a:pt x="15610" y="0"/>
                  </a:cubicBezTo>
                  <a:close/>
                </a:path>
              </a:pathLst>
            </a:custGeom>
            <a:gradFill>
              <a:gsLst>
                <a:gs pos="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1" name="Google Shape;581;p25"/>
          <p:cNvSpPr txBox="1"/>
          <p:nvPr>
            <p:ph type="ctrTitle"/>
          </p:nvPr>
        </p:nvSpPr>
        <p:spPr>
          <a:xfrm>
            <a:off x="560180" y="1454375"/>
            <a:ext cx="51012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EHR </a:t>
            </a:r>
            <a:endParaRPr/>
          </a:p>
          <a:p>
            <a:pPr indent="0" lvl="0" marL="0" rtl="0" algn="l">
              <a:spcBef>
                <a:spcPts val="0"/>
              </a:spcBef>
              <a:spcAft>
                <a:spcPts val="0"/>
              </a:spcAft>
              <a:buNone/>
            </a:pPr>
            <a:r>
              <a:rPr lang="en" sz="2600"/>
              <a:t>(</a:t>
            </a:r>
            <a:r>
              <a:rPr lang="en" sz="2600"/>
              <a:t>Electronic Health Record)</a:t>
            </a:r>
            <a:endParaRPr b="1" sz="2600"/>
          </a:p>
        </p:txBody>
      </p:sp>
      <p:sp>
        <p:nvSpPr>
          <p:cNvPr id="582" name="Google Shape;582;p25"/>
          <p:cNvSpPr txBox="1"/>
          <p:nvPr>
            <p:ph idx="1" type="subTitle"/>
          </p:nvPr>
        </p:nvSpPr>
        <p:spPr>
          <a:xfrm>
            <a:off x="636900" y="3862075"/>
            <a:ext cx="3443100" cy="80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sz="1300"/>
              <a:t>Xuanbo (Eddie) Yu</a:t>
            </a:r>
            <a:endParaRPr i="1" sz="1300"/>
          </a:p>
          <a:p>
            <a:pPr indent="0" lvl="0" marL="0" rtl="0" algn="l">
              <a:spcBef>
                <a:spcPts val="0"/>
              </a:spcBef>
              <a:spcAft>
                <a:spcPts val="0"/>
              </a:spcAft>
              <a:buNone/>
            </a:pPr>
            <a:r>
              <a:rPr i="1" lang="en" sz="1300"/>
              <a:t>Quan (Coco) Yuan</a:t>
            </a:r>
            <a:endParaRPr i="1" sz="1300"/>
          </a:p>
          <a:p>
            <a:pPr indent="0" lvl="0" marL="0" rtl="0" algn="l">
              <a:spcBef>
                <a:spcPts val="0"/>
              </a:spcBef>
              <a:spcAft>
                <a:spcPts val="0"/>
              </a:spcAft>
              <a:buNone/>
            </a:pPr>
            <a:r>
              <a:rPr i="1" lang="en" sz="1300"/>
              <a:t>Chen (Lillian) Xie </a:t>
            </a:r>
            <a:endParaRPr i="1" sz="1300"/>
          </a:p>
        </p:txBody>
      </p:sp>
      <p:sp>
        <p:nvSpPr>
          <p:cNvPr id="583" name="Google Shape;583;p25"/>
          <p:cNvSpPr/>
          <p:nvPr/>
        </p:nvSpPr>
        <p:spPr>
          <a:xfrm>
            <a:off x="8195081" y="-1535"/>
            <a:ext cx="947807" cy="948069"/>
          </a:xfrm>
          <a:custGeom>
            <a:rect b="b" l="l" r="r" t="t"/>
            <a:pathLst>
              <a:path extrusionOk="0" h="39743" w="39732">
                <a:moveTo>
                  <a:pt x="1" y="0"/>
                </a:moveTo>
                <a:cubicBezTo>
                  <a:pt x="1" y="21943"/>
                  <a:pt x="17777" y="39743"/>
                  <a:pt x="39732" y="39743"/>
                </a:cubicBezTo>
                <a:lnTo>
                  <a:pt x="39732"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 name="Google Shape;584;p25"/>
          <p:cNvGrpSpPr/>
          <p:nvPr/>
        </p:nvGrpSpPr>
        <p:grpSpPr>
          <a:xfrm>
            <a:off x="726600" y="2121125"/>
            <a:ext cx="682200" cy="0"/>
            <a:chOff x="862475" y="2054275"/>
            <a:chExt cx="682200" cy="0"/>
          </a:xfrm>
        </p:grpSpPr>
        <p:cxnSp>
          <p:nvCxnSpPr>
            <p:cNvPr id="585" name="Google Shape;585;p25"/>
            <p:cNvCxnSpPr/>
            <p:nvPr/>
          </p:nvCxnSpPr>
          <p:spPr>
            <a:xfrm>
              <a:off x="862475" y="2054275"/>
              <a:ext cx="274500" cy="0"/>
            </a:xfrm>
            <a:prstGeom prst="straightConnector1">
              <a:avLst/>
            </a:prstGeom>
            <a:noFill/>
            <a:ln cap="flat" cmpd="sng" w="38100">
              <a:solidFill>
                <a:schemeClr val="accent1"/>
              </a:solidFill>
              <a:prstDash val="solid"/>
              <a:round/>
              <a:headEnd len="med" w="med" type="none"/>
              <a:tailEnd len="med" w="med" type="none"/>
            </a:ln>
          </p:spPr>
        </p:cxnSp>
        <p:cxnSp>
          <p:nvCxnSpPr>
            <p:cNvPr id="586" name="Google Shape;586;p25"/>
            <p:cNvCxnSpPr/>
            <p:nvPr/>
          </p:nvCxnSpPr>
          <p:spPr>
            <a:xfrm>
              <a:off x="1270175" y="2054275"/>
              <a:ext cx="274500" cy="0"/>
            </a:xfrm>
            <a:prstGeom prst="straightConnector1">
              <a:avLst/>
            </a:prstGeom>
            <a:noFill/>
            <a:ln cap="flat" cmpd="sng" w="38100">
              <a:solidFill>
                <a:schemeClr val="accent3"/>
              </a:solidFill>
              <a:prstDash val="solid"/>
              <a:round/>
              <a:headEnd len="med" w="med" type="none"/>
              <a:tailEnd len="med" w="med" type="none"/>
            </a:ln>
          </p:spPr>
        </p:cxn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pic>
        <p:nvPicPr>
          <p:cNvPr id="1530" name="Google Shape;1530;p34"/>
          <p:cNvPicPr preferRelativeResize="0"/>
          <p:nvPr/>
        </p:nvPicPr>
        <p:blipFill>
          <a:blip r:embed="rId3">
            <a:alphaModFix/>
          </a:blip>
          <a:stretch>
            <a:fillRect/>
          </a:stretch>
        </p:blipFill>
        <p:spPr>
          <a:xfrm>
            <a:off x="5809147" y="3040650"/>
            <a:ext cx="2938501" cy="1875625"/>
          </a:xfrm>
          <a:prstGeom prst="rect">
            <a:avLst/>
          </a:prstGeom>
          <a:noFill/>
          <a:ln>
            <a:noFill/>
          </a:ln>
        </p:spPr>
      </p:pic>
      <p:pic>
        <p:nvPicPr>
          <p:cNvPr id="1531" name="Google Shape;1531;p34"/>
          <p:cNvPicPr preferRelativeResize="0"/>
          <p:nvPr/>
        </p:nvPicPr>
        <p:blipFill>
          <a:blip r:embed="rId4">
            <a:alphaModFix/>
          </a:blip>
          <a:stretch>
            <a:fillRect/>
          </a:stretch>
        </p:blipFill>
        <p:spPr>
          <a:xfrm>
            <a:off x="6469350" y="1961253"/>
            <a:ext cx="1848475" cy="899575"/>
          </a:xfrm>
          <a:prstGeom prst="rect">
            <a:avLst/>
          </a:prstGeom>
          <a:noFill/>
          <a:ln>
            <a:noFill/>
          </a:ln>
        </p:spPr>
      </p:pic>
      <p:pic>
        <p:nvPicPr>
          <p:cNvPr id="1532" name="Google Shape;1532;p34"/>
          <p:cNvPicPr preferRelativeResize="0"/>
          <p:nvPr/>
        </p:nvPicPr>
        <p:blipFill>
          <a:blip r:embed="rId5">
            <a:alphaModFix/>
          </a:blip>
          <a:stretch>
            <a:fillRect/>
          </a:stretch>
        </p:blipFill>
        <p:spPr>
          <a:xfrm>
            <a:off x="6279312" y="1027675"/>
            <a:ext cx="2228551" cy="659725"/>
          </a:xfrm>
          <a:prstGeom prst="rect">
            <a:avLst/>
          </a:prstGeom>
          <a:noFill/>
          <a:ln>
            <a:noFill/>
          </a:ln>
        </p:spPr>
      </p:pic>
      <p:sp>
        <p:nvSpPr>
          <p:cNvPr id="1533" name="Google Shape;1533;p34"/>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IBM Plex Sans"/>
                <a:ea typeface="IBM Plex Sans"/>
                <a:cs typeface="IBM Plex Sans"/>
                <a:sym typeface="IBM Plex Sans"/>
              </a:rPr>
              <a:t>Epic: Products and Services</a:t>
            </a:r>
            <a:endParaRPr sz="2000">
              <a:latin typeface="IBM Plex Sans"/>
              <a:ea typeface="IBM Plex Sans"/>
              <a:cs typeface="IBM Plex Sans"/>
              <a:sym typeface="IBM Plex Sans"/>
            </a:endParaRPr>
          </a:p>
        </p:txBody>
      </p:sp>
      <p:sp>
        <p:nvSpPr>
          <p:cNvPr id="1534" name="Google Shape;1534;p34"/>
          <p:cNvSpPr txBox="1"/>
          <p:nvPr>
            <p:ph idx="1" type="body"/>
          </p:nvPr>
        </p:nvSpPr>
        <p:spPr>
          <a:xfrm>
            <a:off x="713100" y="1152475"/>
            <a:ext cx="5333100" cy="3416400"/>
          </a:xfrm>
          <a:prstGeom prst="rect">
            <a:avLst/>
          </a:prstGeom>
        </p:spPr>
        <p:txBody>
          <a:bodyPr anchorCtr="0" anchor="t" bIns="91425" lIns="91425" spcFirstLastPara="1" rIns="91425" wrap="square" tIns="91425">
            <a:noAutofit/>
          </a:bodyPr>
          <a:lstStyle/>
          <a:p>
            <a:pPr indent="-323850" lvl="0" marL="457200" rtl="0" algn="l">
              <a:lnSpc>
                <a:spcPct val="150000"/>
              </a:lnSpc>
              <a:spcBef>
                <a:spcPts val="0"/>
              </a:spcBef>
              <a:spcAft>
                <a:spcPts val="0"/>
              </a:spcAft>
              <a:buSzPts val="1500"/>
              <a:buChar char="●"/>
            </a:pPr>
            <a:r>
              <a:rPr b="1" lang="en" sz="1500"/>
              <a:t>Patient portal:</a:t>
            </a:r>
            <a:r>
              <a:rPr lang="en" sz="1500"/>
              <a:t> Mychart</a:t>
            </a:r>
            <a:endParaRPr sz="1500"/>
          </a:p>
          <a:p>
            <a:pPr indent="-323850" lvl="0" marL="457200" rtl="0" algn="l">
              <a:lnSpc>
                <a:spcPct val="150000"/>
              </a:lnSpc>
              <a:spcBef>
                <a:spcPts val="0"/>
              </a:spcBef>
              <a:spcAft>
                <a:spcPts val="0"/>
              </a:spcAft>
              <a:buSzPts val="1500"/>
              <a:buChar char="●"/>
            </a:pPr>
            <a:r>
              <a:rPr b="1" lang="en" sz="1500"/>
              <a:t>Clinical tool:</a:t>
            </a:r>
            <a:r>
              <a:rPr lang="en" sz="1500"/>
              <a:t> EpicCare</a:t>
            </a:r>
            <a:endParaRPr sz="1500"/>
          </a:p>
          <a:p>
            <a:pPr indent="-323850" lvl="0" marL="457200" rtl="0" algn="l">
              <a:lnSpc>
                <a:spcPct val="150000"/>
              </a:lnSpc>
              <a:spcBef>
                <a:spcPts val="0"/>
              </a:spcBef>
              <a:spcAft>
                <a:spcPts val="0"/>
              </a:spcAft>
              <a:buSzPts val="1500"/>
              <a:buChar char="●"/>
            </a:pPr>
            <a:r>
              <a:rPr b="1" lang="en" sz="1500"/>
              <a:t>Speciality care</a:t>
            </a:r>
            <a:r>
              <a:rPr lang="en" sz="1500"/>
              <a:t>: Different </a:t>
            </a:r>
            <a:r>
              <a:rPr lang="en" sz="1500"/>
              <a:t>modules</a:t>
            </a:r>
            <a:endParaRPr sz="1500"/>
          </a:p>
          <a:p>
            <a:pPr indent="-323850" lvl="0" marL="457200" rtl="0" algn="l">
              <a:lnSpc>
                <a:spcPct val="150000"/>
              </a:lnSpc>
              <a:spcBef>
                <a:spcPts val="0"/>
              </a:spcBef>
              <a:spcAft>
                <a:spcPts val="0"/>
              </a:spcAft>
              <a:buSzPts val="1500"/>
              <a:buChar char="●"/>
            </a:pPr>
            <a:r>
              <a:rPr b="1" lang="en" sz="1500"/>
              <a:t>Telehealth</a:t>
            </a:r>
            <a:r>
              <a:rPr lang="en" sz="1500"/>
              <a:t>: specialist referral services, patient monitoring, consultation, etc.</a:t>
            </a:r>
            <a:endParaRPr sz="1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8" name="Shape 1538"/>
        <p:cNvGrpSpPr/>
        <p:nvPr/>
      </p:nvGrpSpPr>
      <p:grpSpPr>
        <a:xfrm>
          <a:off x="0" y="0"/>
          <a:ext cx="0" cy="0"/>
          <a:chOff x="0" y="0"/>
          <a:chExt cx="0" cy="0"/>
        </a:xfrm>
      </p:grpSpPr>
      <p:graphicFrame>
        <p:nvGraphicFramePr>
          <p:cNvPr id="1539" name="Google Shape;1539;p35"/>
          <p:cNvGraphicFramePr/>
          <p:nvPr/>
        </p:nvGraphicFramePr>
        <p:xfrm>
          <a:off x="698563" y="1186525"/>
          <a:ext cx="3000000" cy="3000000"/>
        </p:xfrm>
        <a:graphic>
          <a:graphicData uri="http://schemas.openxmlformats.org/drawingml/2006/table">
            <a:tbl>
              <a:tblPr>
                <a:noFill/>
                <a:tableStyleId>{4704D83C-4ED7-430A-BE3E-F6CE8FA53980}</a:tableStyleId>
              </a:tblPr>
              <a:tblGrid>
                <a:gridCol w="1827525"/>
                <a:gridCol w="1472550"/>
                <a:gridCol w="1472550"/>
                <a:gridCol w="1472550"/>
                <a:gridCol w="1472550"/>
              </a:tblGrid>
              <a:tr h="405225">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Epic</a:t>
                      </a:r>
                      <a:endParaRPr b="1" sz="1600">
                        <a:solidFill>
                          <a:srgbClr val="FFFFFF"/>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600">
                          <a:solidFill>
                            <a:srgbClr val="FFFFFF"/>
                          </a:solidFill>
                          <a:latin typeface="Open Sans"/>
                          <a:ea typeface="Open Sans"/>
                          <a:cs typeface="Open Sans"/>
                          <a:sym typeface="Open Sans"/>
                        </a:rPr>
                        <a:t>Cerner</a:t>
                      </a:r>
                      <a:endParaRPr b="1" sz="1600">
                        <a:solidFill>
                          <a:srgbClr val="FFFFFF"/>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600">
                          <a:solidFill>
                            <a:schemeClr val="lt1"/>
                          </a:solidFill>
                          <a:latin typeface="Open Sans"/>
                          <a:ea typeface="Open Sans"/>
                          <a:cs typeface="Open Sans"/>
                          <a:sym typeface="Open Sans"/>
                        </a:rPr>
                        <a:t>Meditech</a:t>
                      </a:r>
                      <a:endParaRPr b="1" sz="1600">
                        <a:solidFill>
                          <a:srgbClr val="FFFFFF"/>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b="1" lang="en" sz="1600">
                          <a:solidFill>
                            <a:schemeClr val="lt1"/>
                          </a:solidFill>
                          <a:latin typeface="Open Sans"/>
                          <a:ea typeface="Open Sans"/>
                          <a:cs typeface="Open Sans"/>
                          <a:sym typeface="Open Sans"/>
                        </a:rPr>
                        <a:t>Allscripts</a:t>
                      </a:r>
                      <a:endParaRPr b="1" sz="1600">
                        <a:solidFill>
                          <a:schemeClr val="lt1"/>
                        </a:solidFill>
                        <a:latin typeface="Open Sans"/>
                        <a:ea typeface="Open Sans"/>
                        <a:cs typeface="Open Sans"/>
                        <a:sym typeface="Open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r>
              <a:tr h="571350">
                <a:tc>
                  <a:txBody>
                    <a:bodyPr/>
                    <a:lstStyle/>
                    <a:p>
                      <a:pPr indent="0" lvl="0" marL="0" rtl="0" algn="l">
                        <a:spcBef>
                          <a:spcPts val="0"/>
                        </a:spcBef>
                        <a:spcAft>
                          <a:spcPts val="0"/>
                        </a:spcAft>
                        <a:buNone/>
                      </a:pPr>
                      <a:r>
                        <a:rPr b="1" lang="en" sz="1200">
                          <a:solidFill>
                            <a:schemeClr val="lt1"/>
                          </a:solidFill>
                          <a:latin typeface="IBM Plex Sans"/>
                          <a:ea typeface="IBM Plex Sans"/>
                          <a:cs typeface="IBM Plex Sans"/>
                          <a:sym typeface="IBM Plex Sans"/>
                        </a:rPr>
                        <a:t>Overall Service</a:t>
                      </a:r>
                      <a:endParaRPr b="1" sz="12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602450">
                <a:tc>
                  <a:txBody>
                    <a:bodyPr/>
                    <a:lstStyle/>
                    <a:p>
                      <a:pPr indent="0" lvl="0" marL="0" rtl="0" algn="l">
                        <a:spcBef>
                          <a:spcPts val="0"/>
                        </a:spcBef>
                        <a:spcAft>
                          <a:spcPts val="0"/>
                        </a:spcAft>
                        <a:buNone/>
                      </a:pPr>
                      <a:r>
                        <a:rPr b="1" lang="en" sz="1000">
                          <a:solidFill>
                            <a:schemeClr val="lt1"/>
                          </a:solidFill>
                          <a:latin typeface="IBM Plex Sans"/>
                          <a:ea typeface="IBM Plex Sans"/>
                          <a:cs typeface="IBM Plex Sans"/>
                          <a:sym typeface="IBM Plex Sans"/>
                        </a:rPr>
                        <a:t>Clinical Workflow &amp;</a:t>
                      </a:r>
                      <a:endParaRPr b="1" sz="1000">
                        <a:solidFill>
                          <a:schemeClr val="lt1"/>
                        </a:solidFill>
                        <a:latin typeface="IBM Plex Sans"/>
                        <a:ea typeface="IBM Plex Sans"/>
                        <a:cs typeface="IBM Plex Sans"/>
                        <a:sym typeface="IBM Plex Sans"/>
                      </a:endParaRPr>
                    </a:p>
                    <a:p>
                      <a:pPr indent="0" lvl="0" marL="0" rtl="0" algn="l">
                        <a:spcBef>
                          <a:spcPts val="0"/>
                        </a:spcBef>
                        <a:spcAft>
                          <a:spcPts val="0"/>
                        </a:spcAft>
                        <a:buClr>
                          <a:schemeClr val="dk1"/>
                        </a:buClr>
                        <a:buSzPts val="1100"/>
                        <a:buFont typeface="Arial"/>
                        <a:buNone/>
                      </a:pPr>
                      <a:r>
                        <a:rPr b="1" lang="en" sz="1000">
                          <a:solidFill>
                            <a:schemeClr val="lt1"/>
                          </a:solidFill>
                          <a:latin typeface="IBM Plex Sans"/>
                          <a:ea typeface="IBM Plex Sans"/>
                          <a:cs typeface="IBM Plex Sans"/>
                          <a:sym typeface="IBM Plex Sans"/>
                        </a:rPr>
                        <a:t>Patient Health Information Management</a:t>
                      </a:r>
                      <a:endParaRPr b="1" sz="10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987975">
                <a:tc>
                  <a:txBody>
                    <a:bodyPr/>
                    <a:lstStyle/>
                    <a:p>
                      <a:pPr indent="0" lvl="0" marL="0" rtl="0" algn="l">
                        <a:spcBef>
                          <a:spcPts val="0"/>
                        </a:spcBef>
                        <a:spcAft>
                          <a:spcPts val="0"/>
                        </a:spcAft>
                        <a:buNone/>
                      </a:pPr>
                      <a:r>
                        <a:rPr b="1" lang="en" sz="1200">
                          <a:solidFill>
                            <a:schemeClr val="lt1"/>
                          </a:solidFill>
                          <a:latin typeface="IBM Plex Sans"/>
                          <a:ea typeface="IBM Plex Sans"/>
                          <a:cs typeface="IBM Plex Sans"/>
                          <a:sym typeface="IBM Plex Sans"/>
                        </a:rPr>
                        <a:t>Key Features</a:t>
                      </a:r>
                      <a:endParaRPr b="1" sz="1200">
                        <a:solidFill>
                          <a:schemeClr val="lt1"/>
                        </a:solidFill>
                        <a:latin typeface="IBM Plex Sans"/>
                        <a:ea typeface="IBM Plex Sans"/>
                        <a:cs typeface="IBM Plex Sans"/>
                        <a:sym typeface="IBM Plex Sa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b="1" lang="en" sz="1200">
                          <a:solidFill>
                            <a:schemeClr val="lt1"/>
                          </a:solidFill>
                        </a:rPr>
                        <a:t>Technology</a:t>
                      </a:r>
                      <a:endParaRPr sz="1200">
                        <a:solidFill>
                          <a:schemeClr val="lt1"/>
                        </a:solidFill>
                      </a:endParaRPr>
                    </a:p>
                    <a:p>
                      <a:pPr indent="0" lvl="0" marL="0" rtl="0" algn="ctr">
                        <a:spcBef>
                          <a:spcPts val="0"/>
                        </a:spcBef>
                        <a:spcAft>
                          <a:spcPts val="0"/>
                        </a:spcAft>
                        <a:buNone/>
                      </a:pPr>
                      <a:r>
                        <a:rPr lang="en" sz="1100">
                          <a:solidFill>
                            <a:schemeClr val="lt1"/>
                          </a:solidFill>
                        </a:rPr>
                        <a:t>AI</a:t>
                      </a:r>
                      <a:endParaRPr sz="1100">
                        <a:solidFill>
                          <a:schemeClr val="lt1"/>
                        </a:solidFill>
                      </a:endParaRPr>
                    </a:p>
                    <a:p>
                      <a:pPr indent="0" lvl="0" marL="0" rtl="0" algn="ctr">
                        <a:spcBef>
                          <a:spcPts val="0"/>
                        </a:spcBef>
                        <a:spcAft>
                          <a:spcPts val="0"/>
                        </a:spcAft>
                        <a:buNone/>
                      </a:pPr>
                      <a:r>
                        <a:rPr lang="en" sz="1100">
                          <a:solidFill>
                            <a:schemeClr val="lt1"/>
                          </a:solidFill>
                        </a:rPr>
                        <a:t>Enterprise Software</a:t>
                      </a:r>
                      <a:endParaRPr sz="1100">
                        <a:solidFill>
                          <a:schemeClr val="lt1"/>
                        </a:solidFill>
                      </a:endParaRPr>
                    </a:p>
                    <a:p>
                      <a:pPr indent="0" lvl="0" marL="0" rtl="0" algn="ctr">
                        <a:spcBef>
                          <a:spcPts val="0"/>
                        </a:spcBef>
                        <a:spcAft>
                          <a:spcPts val="0"/>
                        </a:spcAft>
                        <a:buNone/>
                      </a:pPr>
                      <a:r>
                        <a:rPr lang="en" sz="1100">
                          <a:solidFill>
                            <a:schemeClr val="lt1"/>
                          </a:solidFill>
                        </a:rPr>
                        <a:t>Telehealth</a:t>
                      </a:r>
                      <a:endParaRPr sz="1100">
                        <a:solidFill>
                          <a:schemeClr val="lt1"/>
                        </a:solidFill>
                      </a:endParaRPr>
                    </a:p>
                    <a:p>
                      <a:pPr indent="0" lvl="0" marL="0" rtl="0" algn="ctr">
                        <a:spcBef>
                          <a:spcPts val="0"/>
                        </a:spcBef>
                        <a:spcAft>
                          <a:spcPts val="0"/>
                        </a:spcAft>
                        <a:buNone/>
                      </a:pPr>
                      <a:r>
                        <a:rPr lang="en" sz="1100">
                          <a:solidFill>
                            <a:schemeClr val="lt1"/>
                          </a:solidFill>
                        </a:rPr>
                        <a:t>Healthtech</a:t>
                      </a:r>
                      <a:endParaRPr sz="11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lt1"/>
                          </a:solidFill>
                        </a:rPr>
                        <a:t>Technology</a:t>
                      </a:r>
                      <a:endParaRPr sz="1200">
                        <a:solidFill>
                          <a:schemeClr val="lt1"/>
                        </a:solidFill>
                      </a:endParaRPr>
                    </a:p>
                    <a:p>
                      <a:pPr indent="0" lvl="0" marL="0" rtl="0" algn="ctr">
                        <a:spcBef>
                          <a:spcPts val="0"/>
                        </a:spcBef>
                        <a:spcAft>
                          <a:spcPts val="0"/>
                        </a:spcAft>
                        <a:buNone/>
                      </a:pPr>
                      <a:r>
                        <a:rPr lang="en" sz="1100">
                          <a:solidFill>
                            <a:schemeClr val="lt1"/>
                          </a:solidFill>
                        </a:rPr>
                        <a:t>Cloud</a:t>
                      </a:r>
                      <a:endParaRPr sz="1100">
                        <a:solidFill>
                          <a:schemeClr val="lt1"/>
                        </a:solidFill>
                      </a:endParaRPr>
                    </a:p>
                    <a:p>
                      <a:pPr indent="0" lvl="0" marL="0" rtl="0" algn="ctr">
                        <a:spcBef>
                          <a:spcPts val="0"/>
                        </a:spcBef>
                        <a:spcAft>
                          <a:spcPts val="0"/>
                        </a:spcAft>
                        <a:buNone/>
                      </a:pPr>
                      <a:r>
                        <a:rPr lang="en" sz="1100">
                          <a:solidFill>
                            <a:schemeClr val="lt1"/>
                          </a:solidFill>
                        </a:rPr>
                        <a:t>Telehealth</a:t>
                      </a:r>
                      <a:endParaRPr sz="1100">
                        <a:solidFill>
                          <a:schemeClr val="lt1"/>
                        </a:solidFill>
                      </a:endParaRPr>
                    </a:p>
                    <a:p>
                      <a:pPr indent="0" lvl="0" marL="0" rtl="0" algn="ctr">
                        <a:spcBef>
                          <a:spcPts val="0"/>
                        </a:spcBef>
                        <a:spcAft>
                          <a:spcPts val="0"/>
                        </a:spcAft>
                        <a:buNone/>
                      </a:pPr>
                      <a:r>
                        <a:rPr lang="en" sz="1100">
                          <a:solidFill>
                            <a:schemeClr val="lt1"/>
                          </a:solidFill>
                        </a:rPr>
                        <a:t>IT services</a:t>
                      </a:r>
                      <a:endParaRPr sz="1100">
                        <a:solidFill>
                          <a:schemeClr val="lt1"/>
                        </a:solidFill>
                      </a:endParaRPr>
                    </a:p>
                    <a:p>
                      <a:pPr indent="0" lvl="0" marL="0" rtl="0" algn="ctr">
                        <a:spcBef>
                          <a:spcPts val="0"/>
                        </a:spcBef>
                        <a:spcAft>
                          <a:spcPts val="0"/>
                        </a:spcAft>
                        <a:buClr>
                          <a:schemeClr val="dk1"/>
                        </a:buClr>
                        <a:buSzPts val="1100"/>
                        <a:buFont typeface="Arial"/>
                        <a:buNone/>
                      </a:pPr>
                      <a:r>
                        <a:rPr lang="en" sz="1100">
                          <a:solidFill>
                            <a:schemeClr val="lt1"/>
                          </a:solidFill>
                        </a:rPr>
                        <a:t>Platform</a:t>
                      </a:r>
                      <a:endParaRPr sz="1200">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lt1"/>
                          </a:solidFill>
                        </a:rPr>
                        <a:t>Technology</a:t>
                      </a:r>
                      <a:endParaRPr sz="1200">
                        <a:solidFill>
                          <a:schemeClr val="lt1"/>
                        </a:solidFill>
                      </a:endParaRPr>
                    </a:p>
                    <a:p>
                      <a:pPr indent="0" lvl="0" marL="0" rtl="0" algn="ctr">
                        <a:spcBef>
                          <a:spcPts val="0"/>
                        </a:spcBef>
                        <a:spcAft>
                          <a:spcPts val="0"/>
                        </a:spcAft>
                        <a:buNone/>
                      </a:pPr>
                      <a:r>
                        <a:rPr lang="en" sz="1100">
                          <a:solidFill>
                            <a:schemeClr val="lt1"/>
                          </a:solidFill>
                        </a:rPr>
                        <a:t>Automation</a:t>
                      </a:r>
                      <a:endParaRPr sz="1100">
                        <a:solidFill>
                          <a:schemeClr val="lt1"/>
                        </a:solidFill>
                      </a:endParaRPr>
                    </a:p>
                    <a:p>
                      <a:pPr indent="0" lvl="0" marL="0" rtl="0" algn="ctr">
                        <a:spcBef>
                          <a:spcPts val="0"/>
                        </a:spcBef>
                        <a:spcAft>
                          <a:spcPts val="0"/>
                        </a:spcAft>
                        <a:buNone/>
                      </a:pPr>
                      <a:r>
                        <a:rPr lang="en" sz="1100">
                          <a:solidFill>
                            <a:schemeClr val="lt1"/>
                          </a:solidFill>
                        </a:rPr>
                        <a:t>Data Management</a:t>
                      </a:r>
                      <a:endParaRPr sz="1100">
                        <a:solidFill>
                          <a:schemeClr val="lt1"/>
                        </a:solidFill>
                      </a:endParaRPr>
                    </a:p>
                    <a:p>
                      <a:pPr indent="0" lvl="0" marL="0" rtl="0" algn="ctr">
                        <a:spcBef>
                          <a:spcPts val="0"/>
                        </a:spcBef>
                        <a:spcAft>
                          <a:spcPts val="0"/>
                        </a:spcAft>
                        <a:buNone/>
                      </a:pPr>
                      <a:r>
                        <a:rPr lang="en" sz="1100">
                          <a:solidFill>
                            <a:schemeClr val="lt1"/>
                          </a:solidFill>
                        </a:rPr>
                        <a:t>IT services</a:t>
                      </a:r>
                      <a:endParaRPr sz="1100">
                        <a:solidFill>
                          <a:schemeClr val="lt1"/>
                        </a:solidFill>
                      </a:endParaRPr>
                    </a:p>
                    <a:p>
                      <a:pPr indent="0" lvl="0" marL="0" rtl="0" algn="ctr">
                        <a:spcBef>
                          <a:spcPts val="0"/>
                        </a:spcBef>
                        <a:spcAft>
                          <a:spcPts val="0"/>
                        </a:spcAft>
                        <a:buClr>
                          <a:schemeClr val="dk1"/>
                        </a:buClr>
                        <a:buSzPts val="1100"/>
                        <a:buFont typeface="Arial"/>
                        <a:buNone/>
                      </a:pPr>
                      <a:r>
                        <a:rPr lang="en" sz="1100">
                          <a:solidFill>
                            <a:schemeClr val="lt1"/>
                          </a:solidFill>
                        </a:rPr>
                        <a:t>Platform</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b="1" lang="en" sz="1200">
                          <a:solidFill>
                            <a:schemeClr val="lt1"/>
                          </a:solidFill>
                        </a:rPr>
                        <a:t>Technology</a:t>
                      </a:r>
                      <a:endParaRPr sz="1200">
                        <a:solidFill>
                          <a:schemeClr val="lt1"/>
                        </a:solidFill>
                      </a:endParaRPr>
                    </a:p>
                    <a:p>
                      <a:pPr indent="0" lvl="0" marL="0" rtl="0" algn="ctr">
                        <a:spcBef>
                          <a:spcPts val="0"/>
                        </a:spcBef>
                        <a:spcAft>
                          <a:spcPts val="0"/>
                        </a:spcAft>
                        <a:buNone/>
                      </a:pPr>
                      <a:r>
                        <a:rPr lang="en" sz="1100">
                          <a:solidFill>
                            <a:schemeClr val="lt1"/>
                          </a:solidFill>
                        </a:rPr>
                        <a:t>Automation</a:t>
                      </a:r>
                      <a:endParaRPr sz="1100">
                        <a:solidFill>
                          <a:schemeClr val="lt1"/>
                        </a:solidFill>
                      </a:endParaRPr>
                    </a:p>
                    <a:p>
                      <a:pPr indent="0" lvl="0" marL="0" rtl="0" algn="ctr">
                        <a:spcBef>
                          <a:spcPts val="0"/>
                        </a:spcBef>
                        <a:spcAft>
                          <a:spcPts val="0"/>
                        </a:spcAft>
                        <a:buNone/>
                      </a:pPr>
                      <a:r>
                        <a:rPr lang="en" sz="1100">
                          <a:solidFill>
                            <a:schemeClr val="lt1"/>
                          </a:solidFill>
                        </a:rPr>
                        <a:t>Data Management</a:t>
                      </a:r>
                      <a:endParaRPr sz="1100">
                        <a:solidFill>
                          <a:schemeClr val="lt1"/>
                        </a:solidFill>
                      </a:endParaRPr>
                    </a:p>
                    <a:p>
                      <a:pPr indent="0" lvl="0" marL="0" rtl="0" algn="ctr">
                        <a:spcBef>
                          <a:spcPts val="0"/>
                        </a:spcBef>
                        <a:spcAft>
                          <a:spcPts val="0"/>
                        </a:spcAft>
                        <a:buNone/>
                      </a:pPr>
                      <a:r>
                        <a:rPr lang="en" sz="1100">
                          <a:solidFill>
                            <a:schemeClr val="lt1"/>
                          </a:solidFill>
                        </a:rPr>
                        <a:t>IT services</a:t>
                      </a:r>
                      <a:endParaRPr sz="1100">
                        <a:solidFill>
                          <a:schemeClr val="lt1"/>
                        </a:solidFill>
                      </a:endParaRPr>
                    </a:p>
                    <a:p>
                      <a:pPr indent="0" lvl="0" marL="0" rtl="0" algn="ctr">
                        <a:spcBef>
                          <a:spcPts val="0"/>
                        </a:spcBef>
                        <a:spcAft>
                          <a:spcPts val="0"/>
                        </a:spcAft>
                        <a:buClr>
                          <a:schemeClr val="dk1"/>
                        </a:buClr>
                        <a:buSzPts val="1100"/>
                        <a:buFont typeface="Arial"/>
                        <a:buNone/>
                      </a:pPr>
                      <a:r>
                        <a:rPr lang="en" sz="1100">
                          <a:solidFill>
                            <a:schemeClr val="lt1"/>
                          </a:solidFill>
                        </a:rPr>
                        <a:t>Medical Records</a:t>
                      </a:r>
                      <a:endParaRPr sz="1300"/>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89600">
                <a:tc>
                  <a:txBody>
                    <a:bodyPr/>
                    <a:lstStyle/>
                    <a:p>
                      <a:pPr indent="0" lvl="0" marL="0" rtl="0" algn="l">
                        <a:spcBef>
                          <a:spcPts val="0"/>
                        </a:spcBef>
                        <a:spcAft>
                          <a:spcPts val="0"/>
                        </a:spcAft>
                        <a:buClr>
                          <a:schemeClr val="dk1"/>
                        </a:buClr>
                        <a:buSzPts val="1100"/>
                        <a:buFont typeface="Arial"/>
                        <a:buNone/>
                      </a:pPr>
                      <a:r>
                        <a:rPr b="1" lang="en" sz="1200">
                          <a:solidFill>
                            <a:schemeClr val="lt1"/>
                          </a:solidFill>
                          <a:latin typeface="IBM Plex Sans"/>
                          <a:ea typeface="IBM Plex Sans"/>
                          <a:cs typeface="IBM Plex Sans"/>
                          <a:sym typeface="IBM Plex Sans"/>
                        </a:rPr>
                        <a:t>Revenue</a:t>
                      </a:r>
                      <a:endParaRPr b="1" sz="1200">
                        <a:solidFill>
                          <a:schemeClr val="l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$5.75</a:t>
                      </a:r>
                      <a:r>
                        <a:rPr lang="en">
                          <a:solidFill>
                            <a:schemeClr val="lt1"/>
                          </a:solidFill>
                        </a:rPr>
                        <a:t>B</a:t>
                      </a:r>
                      <a:r>
                        <a:rPr lang="en">
                          <a:solidFill>
                            <a:schemeClr val="lt1"/>
                          </a:solidFill>
                        </a:rPr>
                        <a:t>(2021)</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rPr>
                        <a:t>$5.8B(2021)</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rPr>
                        <a:t>$493.8M(2019)</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Clr>
                          <a:schemeClr val="dk1"/>
                        </a:buClr>
                        <a:buSzPts val="1100"/>
                        <a:buFont typeface="Arial"/>
                        <a:buNone/>
                      </a:pPr>
                      <a:r>
                        <a:rPr lang="en">
                          <a:solidFill>
                            <a:schemeClr val="lt1"/>
                          </a:solidFill>
                        </a:rPr>
                        <a:t>$1.5B(2021)</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489600">
                <a:tc>
                  <a:txBody>
                    <a:bodyPr/>
                    <a:lstStyle/>
                    <a:p>
                      <a:pPr indent="0" lvl="0" marL="0" rtl="0" algn="l">
                        <a:spcBef>
                          <a:spcPts val="0"/>
                        </a:spcBef>
                        <a:spcAft>
                          <a:spcPts val="0"/>
                        </a:spcAft>
                        <a:buNone/>
                      </a:pPr>
                      <a:r>
                        <a:rPr b="1" lang="en" sz="1200">
                          <a:solidFill>
                            <a:schemeClr val="lt1"/>
                          </a:solidFill>
                          <a:latin typeface="IBM Plex Sans"/>
                          <a:ea typeface="IBM Plex Sans"/>
                          <a:cs typeface="IBM Plex Sans"/>
                          <a:sym typeface="IBM Plex Sans"/>
                        </a:rPr>
                        <a:t>Market Share (2022.6)</a:t>
                      </a:r>
                      <a:endParaRPr b="1" sz="1200">
                        <a:solidFill>
                          <a:schemeClr val="lt1"/>
                        </a:solidFill>
                        <a:latin typeface="IBM Plex Sans"/>
                        <a:ea typeface="IBM Plex Sans"/>
                        <a:cs typeface="IBM Plex Sans"/>
                        <a:sym typeface="IBM Plex Sans"/>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36.92%</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22.59%</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14.09%</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ctr">
                        <a:spcBef>
                          <a:spcPts val="0"/>
                        </a:spcBef>
                        <a:spcAft>
                          <a:spcPts val="0"/>
                        </a:spcAft>
                        <a:buNone/>
                      </a:pPr>
                      <a:r>
                        <a:rPr lang="en">
                          <a:solidFill>
                            <a:schemeClr val="lt1"/>
                          </a:solidFill>
                        </a:rPr>
                        <a:t>4.01%</a:t>
                      </a:r>
                      <a:endParaRPr>
                        <a:solidFill>
                          <a:schemeClr val="lt1"/>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1540" name="Google Shape;1540;p35"/>
          <p:cNvSpPr txBox="1"/>
          <p:nvPr>
            <p:ph type="title"/>
          </p:nvPr>
        </p:nvSpPr>
        <p:spPr>
          <a:xfrm>
            <a:off x="713100" y="445025"/>
            <a:ext cx="5284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t>M</a:t>
            </a:r>
            <a:r>
              <a:rPr lang="en" sz="2000"/>
              <a:t>ain Competitors</a:t>
            </a:r>
            <a:endParaRPr b="1" sz="2000"/>
          </a:p>
        </p:txBody>
      </p:sp>
      <p:sp>
        <p:nvSpPr>
          <p:cNvPr id="1541" name="Google Shape;1541;p35"/>
          <p:cNvSpPr/>
          <p:nvPr/>
        </p:nvSpPr>
        <p:spPr>
          <a:xfrm>
            <a:off x="2550187" y="1816446"/>
            <a:ext cx="1376400" cy="36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42" name="Google Shape;1542;p35"/>
          <p:cNvGrpSpPr/>
          <p:nvPr/>
        </p:nvGrpSpPr>
        <p:grpSpPr>
          <a:xfrm>
            <a:off x="2935050" y="1919493"/>
            <a:ext cx="825735" cy="157886"/>
            <a:chOff x="1362612" y="1707497"/>
            <a:chExt cx="1147013" cy="222000"/>
          </a:xfrm>
        </p:grpSpPr>
        <p:sp>
          <p:nvSpPr>
            <p:cNvPr id="1543" name="Google Shape;1543;p35"/>
            <p:cNvSpPr/>
            <p:nvPr/>
          </p:nvSpPr>
          <p:spPr>
            <a:xfrm>
              <a:off x="1362612" y="1707497"/>
              <a:ext cx="233400" cy="2220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5"/>
            <p:cNvSpPr/>
            <p:nvPr/>
          </p:nvSpPr>
          <p:spPr>
            <a:xfrm>
              <a:off x="2276225" y="1707497"/>
              <a:ext cx="233400" cy="2220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5" name="Google Shape;1545;p35"/>
          <p:cNvSpPr/>
          <p:nvPr/>
        </p:nvSpPr>
        <p:spPr>
          <a:xfrm>
            <a:off x="4046737" y="1816446"/>
            <a:ext cx="1376400" cy="36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5"/>
          <p:cNvSpPr/>
          <p:nvPr/>
        </p:nvSpPr>
        <p:spPr>
          <a:xfrm>
            <a:off x="3379794" y="1919542"/>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5"/>
          <p:cNvSpPr/>
          <p:nvPr/>
        </p:nvSpPr>
        <p:spPr>
          <a:xfrm>
            <a:off x="2712844" y="1919492"/>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5"/>
          <p:cNvSpPr/>
          <p:nvPr/>
        </p:nvSpPr>
        <p:spPr>
          <a:xfrm>
            <a:off x="3154344" y="1919492"/>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5"/>
          <p:cNvSpPr/>
          <p:nvPr/>
        </p:nvSpPr>
        <p:spPr>
          <a:xfrm>
            <a:off x="4202444" y="1919492"/>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5"/>
          <p:cNvSpPr/>
          <p:nvPr/>
        </p:nvSpPr>
        <p:spPr>
          <a:xfrm>
            <a:off x="4426682" y="1919542"/>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5"/>
          <p:cNvSpPr/>
          <p:nvPr/>
        </p:nvSpPr>
        <p:spPr>
          <a:xfrm>
            <a:off x="4650932" y="1919542"/>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5"/>
          <p:cNvSpPr/>
          <p:nvPr/>
        </p:nvSpPr>
        <p:spPr>
          <a:xfrm>
            <a:off x="4872894" y="1919492"/>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35"/>
          <p:cNvSpPr/>
          <p:nvPr/>
        </p:nvSpPr>
        <p:spPr>
          <a:xfrm>
            <a:off x="5097132" y="1919542"/>
            <a:ext cx="168000" cy="157800"/>
          </a:xfrm>
          <a:prstGeom prst="star5">
            <a:avLst>
              <a:gd fmla="val 22532"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54" name="Google Shape;1554;p35"/>
          <p:cNvGrpSpPr/>
          <p:nvPr/>
        </p:nvGrpSpPr>
        <p:grpSpPr>
          <a:xfrm>
            <a:off x="7039874" y="2497421"/>
            <a:ext cx="1376400" cy="363900"/>
            <a:chOff x="6104074" y="437271"/>
            <a:chExt cx="1376400" cy="363900"/>
          </a:xfrm>
        </p:grpSpPr>
        <p:sp>
          <p:nvSpPr>
            <p:cNvPr id="1555" name="Google Shape;1555;p35"/>
            <p:cNvSpPr/>
            <p:nvPr/>
          </p:nvSpPr>
          <p:spPr>
            <a:xfrm>
              <a:off x="6104074" y="437271"/>
              <a:ext cx="1376400" cy="36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5"/>
            <p:cNvSpPr/>
            <p:nvPr/>
          </p:nvSpPr>
          <p:spPr>
            <a:xfrm>
              <a:off x="7152982" y="540317"/>
              <a:ext cx="168000" cy="157800"/>
            </a:xfrm>
            <a:prstGeom prst="star5">
              <a:avLst>
                <a:gd fmla="val 22532"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5"/>
            <p:cNvSpPr/>
            <p:nvPr/>
          </p:nvSpPr>
          <p:spPr>
            <a:xfrm>
              <a:off x="62704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5"/>
            <p:cNvSpPr/>
            <p:nvPr/>
          </p:nvSpPr>
          <p:spPr>
            <a:xfrm>
              <a:off x="693234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5"/>
            <p:cNvSpPr/>
            <p:nvPr/>
          </p:nvSpPr>
          <p:spPr>
            <a:xfrm>
              <a:off x="6711732"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5"/>
            <p:cNvSpPr/>
            <p:nvPr/>
          </p:nvSpPr>
          <p:spPr>
            <a:xfrm>
              <a:off x="65000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1" name="Google Shape;1561;p35"/>
          <p:cNvGrpSpPr/>
          <p:nvPr/>
        </p:nvGrpSpPr>
        <p:grpSpPr>
          <a:xfrm>
            <a:off x="7039899" y="1816496"/>
            <a:ext cx="1376400" cy="363900"/>
            <a:chOff x="6104074" y="437271"/>
            <a:chExt cx="1376400" cy="363900"/>
          </a:xfrm>
        </p:grpSpPr>
        <p:sp>
          <p:nvSpPr>
            <p:cNvPr id="1562" name="Google Shape;1562;p35"/>
            <p:cNvSpPr/>
            <p:nvPr/>
          </p:nvSpPr>
          <p:spPr>
            <a:xfrm>
              <a:off x="6104074" y="437271"/>
              <a:ext cx="1376400" cy="36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5"/>
            <p:cNvSpPr/>
            <p:nvPr/>
          </p:nvSpPr>
          <p:spPr>
            <a:xfrm>
              <a:off x="7152982" y="540317"/>
              <a:ext cx="168000" cy="157800"/>
            </a:xfrm>
            <a:prstGeom prst="star5">
              <a:avLst>
                <a:gd fmla="val 22532"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5"/>
            <p:cNvSpPr/>
            <p:nvPr/>
          </p:nvSpPr>
          <p:spPr>
            <a:xfrm>
              <a:off x="62704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5"/>
            <p:cNvSpPr/>
            <p:nvPr/>
          </p:nvSpPr>
          <p:spPr>
            <a:xfrm>
              <a:off x="693234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5"/>
            <p:cNvSpPr/>
            <p:nvPr/>
          </p:nvSpPr>
          <p:spPr>
            <a:xfrm>
              <a:off x="6711732"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5"/>
            <p:cNvSpPr/>
            <p:nvPr/>
          </p:nvSpPr>
          <p:spPr>
            <a:xfrm>
              <a:off x="65000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8" name="Google Shape;1568;p35"/>
          <p:cNvGrpSpPr/>
          <p:nvPr/>
        </p:nvGrpSpPr>
        <p:grpSpPr>
          <a:xfrm>
            <a:off x="5543312" y="1816496"/>
            <a:ext cx="1376400" cy="363900"/>
            <a:chOff x="6104074" y="437271"/>
            <a:chExt cx="1376400" cy="363900"/>
          </a:xfrm>
        </p:grpSpPr>
        <p:sp>
          <p:nvSpPr>
            <p:cNvPr id="1569" name="Google Shape;1569;p35"/>
            <p:cNvSpPr/>
            <p:nvPr/>
          </p:nvSpPr>
          <p:spPr>
            <a:xfrm>
              <a:off x="6104074" y="437271"/>
              <a:ext cx="1376400" cy="36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35"/>
            <p:cNvSpPr/>
            <p:nvPr/>
          </p:nvSpPr>
          <p:spPr>
            <a:xfrm>
              <a:off x="7152982" y="540317"/>
              <a:ext cx="168000" cy="157800"/>
            </a:xfrm>
            <a:prstGeom prst="star5">
              <a:avLst>
                <a:gd fmla="val 22532"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5"/>
            <p:cNvSpPr/>
            <p:nvPr/>
          </p:nvSpPr>
          <p:spPr>
            <a:xfrm>
              <a:off x="62704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5"/>
            <p:cNvSpPr/>
            <p:nvPr/>
          </p:nvSpPr>
          <p:spPr>
            <a:xfrm>
              <a:off x="6932344" y="540317"/>
              <a:ext cx="168000" cy="157800"/>
            </a:xfrm>
            <a:prstGeom prst="star5">
              <a:avLst>
                <a:gd fmla="val 22532"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5"/>
            <p:cNvSpPr/>
            <p:nvPr/>
          </p:nvSpPr>
          <p:spPr>
            <a:xfrm>
              <a:off x="6711732"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5"/>
            <p:cNvSpPr/>
            <p:nvPr/>
          </p:nvSpPr>
          <p:spPr>
            <a:xfrm>
              <a:off x="65000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35"/>
          <p:cNvGrpSpPr/>
          <p:nvPr/>
        </p:nvGrpSpPr>
        <p:grpSpPr>
          <a:xfrm>
            <a:off x="2550149" y="2497421"/>
            <a:ext cx="1376400" cy="363900"/>
            <a:chOff x="6104074" y="437271"/>
            <a:chExt cx="1376400" cy="363900"/>
          </a:xfrm>
        </p:grpSpPr>
        <p:sp>
          <p:nvSpPr>
            <p:cNvPr id="1576" name="Google Shape;1576;p35"/>
            <p:cNvSpPr/>
            <p:nvPr/>
          </p:nvSpPr>
          <p:spPr>
            <a:xfrm>
              <a:off x="6104074" y="437271"/>
              <a:ext cx="1376400" cy="36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5"/>
            <p:cNvSpPr/>
            <p:nvPr/>
          </p:nvSpPr>
          <p:spPr>
            <a:xfrm>
              <a:off x="7152982" y="540317"/>
              <a:ext cx="168000" cy="157800"/>
            </a:xfrm>
            <a:prstGeom prst="star5">
              <a:avLst>
                <a:gd fmla="val 22532"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5"/>
            <p:cNvSpPr/>
            <p:nvPr/>
          </p:nvSpPr>
          <p:spPr>
            <a:xfrm>
              <a:off x="62704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5"/>
            <p:cNvSpPr/>
            <p:nvPr/>
          </p:nvSpPr>
          <p:spPr>
            <a:xfrm>
              <a:off x="693234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5"/>
            <p:cNvSpPr/>
            <p:nvPr/>
          </p:nvSpPr>
          <p:spPr>
            <a:xfrm>
              <a:off x="6711732"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5"/>
            <p:cNvSpPr/>
            <p:nvPr/>
          </p:nvSpPr>
          <p:spPr>
            <a:xfrm>
              <a:off x="65000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2" name="Google Shape;1582;p35"/>
          <p:cNvGrpSpPr/>
          <p:nvPr/>
        </p:nvGrpSpPr>
        <p:grpSpPr>
          <a:xfrm>
            <a:off x="5543312" y="2497421"/>
            <a:ext cx="1376400" cy="363900"/>
            <a:chOff x="6104074" y="437271"/>
            <a:chExt cx="1376400" cy="363900"/>
          </a:xfrm>
        </p:grpSpPr>
        <p:sp>
          <p:nvSpPr>
            <p:cNvPr id="1583" name="Google Shape;1583;p35"/>
            <p:cNvSpPr/>
            <p:nvPr/>
          </p:nvSpPr>
          <p:spPr>
            <a:xfrm>
              <a:off x="6104074" y="437271"/>
              <a:ext cx="1376400" cy="36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5"/>
            <p:cNvSpPr/>
            <p:nvPr/>
          </p:nvSpPr>
          <p:spPr>
            <a:xfrm>
              <a:off x="7152982" y="540317"/>
              <a:ext cx="168000" cy="157800"/>
            </a:xfrm>
            <a:prstGeom prst="star5">
              <a:avLst>
                <a:gd fmla="val 22532"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5"/>
            <p:cNvSpPr/>
            <p:nvPr/>
          </p:nvSpPr>
          <p:spPr>
            <a:xfrm>
              <a:off x="62704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5"/>
            <p:cNvSpPr/>
            <p:nvPr/>
          </p:nvSpPr>
          <p:spPr>
            <a:xfrm>
              <a:off x="693234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5"/>
            <p:cNvSpPr/>
            <p:nvPr/>
          </p:nvSpPr>
          <p:spPr>
            <a:xfrm>
              <a:off x="6711732"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5"/>
            <p:cNvSpPr/>
            <p:nvPr/>
          </p:nvSpPr>
          <p:spPr>
            <a:xfrm>
              <a:off x="65000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89" name="Google Shape;1589;p35"/>
          <p:cNvGrpSpPr/>
          <p:nvPr/>
        </p:nvGrpSpPr>
        <p:grpSpPr>
          <a:xfrm>
            <a:off x="4046724" y="2497421"/>
            <a:ext cx="1376400" cy="363900"/>
            <a:chOff x="6104074" y="437271"/>
            <a:chExt cx="1376400" cy="363900"/>
          </a:xfrm>
        </p:grpSpPr>
        <p:sp>
          <p:nvSpPr>
            <p:cNvPr id="1590" name="Google Shape;1590;p35"/>
            <p:cNvSpPr/>
            <p:nvPr/>
          </p:nvSpPr>
          <p:spPr>
            <a:xfrm>
              <a:off x="6104074" y="437271"/>
              <a:ext cx="1376400" cy="3639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5"/>
            <p:cNvSpPr/>
            <p:nvPr/>
          </p:nvSpPr>
          <p:spPr>
            <a:xfrm>
              <a:off x="7152982" y="540317"/>
              <a:ext cx="168000" cy="157800"/>
            </a:xfrm>
            <a:prstGeom prst="star5">
              <a:avLst>
                <a:gd fmla="val 22532"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5"/>
            <p:cNvSpPr/>
            <p:nvPr/>
          </p:nvSpPr>
          <p:spPr>
            <a:xfrm>
              <a:off x="62704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5"/>
            <p:cNvSpPr/>
            <p:nvPr/>
          </p:nvSpPr>
          <p:spPr>
            <a:xfrm>
              <a:off x="6932344" y="540317"/>
              <a:ext cx="168000" cy="157800"/>
            </a:xfrm>
            <a:prstGeom prst="star5">
              <a:avLst>
                <a:gd fmla="val 22532" name="adj"/>
                <a:gd fmla="val 105146" name="hf"/>
                <a:gd fmla="val 110557" name="vf"/>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5"/>
            <p:cNvSpPr/>
            <p:nvPr/>
          </p:nvSpPr>
          <p:spPr>
            <a:xfrm>
              <a:off x="6711732"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5"/>
            <p:cNvSpPr/>
            <p:nvPr/>
          </p:nvSpPr>
          <p:spPr>
            <a:xfrm>
              <a:off x="6500094" y="540317"/>
              <a:ext cx="168000" cy="157800"/>
            </a:xfrm>
            <a:prstGeom prst="star5">
              <a:avLst>
                <a:gd fmla="val 22532" name="adj"/>
                <a:gd fmla="val 105146" name="hf"/>
                <a:gd fmla="val 110557" name="vf"/>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9" name="Shape 1599"/>
        <p:cNvGrpSpPr/>
        <p:nvPr/>
      </p:nvGrpSpPr>
      <p:grpSpPr>
        <a:xfrm>
          <a:off x="0" y="0"/>
          <a:ext cx="0" cy="0"/>
          <a:chOff x="0" y="0"/>
          <a:chExt cx="0" cy="0"/>
        </a:xfrm>
      </p:grpSpPr>
      <p:sp>
        <p:nvSpPr>
          <p:cNvPr id="1600" name="Google Shape;1600;p36"/>
          <p:cNvSpPr/>
          <p:nvPr/>
        </p:nvSpPr>
        <p:spPr>
          <a:xfrm>
            <a:off x="860375" y="2984997"/>
            <a:ext cx="3520800" cy="1619100"/>
          </a:xfrm>
          <a:prstGeom prst="roundRect">
            <a:avLst>
              <a:gd fmla="val 497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6"/>
          <p:cNvSpPr/>
          <p:nvPr/>
        </p:nvSpPr>
        <p:spPr>
          <a:xfrm>
            <a:off x="4910100" y="1200322"/>
            <a:ext cx="3520800" cy="1619100"/>
          </a:xfrm>
          <a:prstGeom prst="roundRect">
            <a:avLst>
              <a:gd fmla="val 497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6"/>
          <p:cNvSpPr/>
          <p:nvPr/>
        </p:nvSpPr>
        <p:spPr>
          <a:xfrm>
            <a:off x="4910100" y="2984997"/>
            <a:ext cx="3520800" cy="1619100"/>
          </a:xfrm>
          <a:prstGeom prst="roundRect">
            <a:avLst>
              <a:gd fmla="val 497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6"/>
          <p:cNvSpPr/>
          <p:nvPr/>
        </p:nvSpPr>
        <p:spPr>
          <a:xfrm>
            <a:off x="860375" y="1200322"/>
            <a:ext cx="3520800" cy="1619100"/>
          </a:xfrm>
          <a:prstGeom prst="roundRect">
            <a:avLst>
              <a:gd fmla="val 4971"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Epic: </a:t>
            </a:r>
            <a:r>
              <a:rPr lang="en" sz="2000"/>
              <a:t>SWOT</a:t>
            </a:r>
            <a:endParaRPr b="1" sz="2000"/>
          </a:p>
        </p:txBody>
      </p:sp>
      <p:sp>
        <p:nvSpPr>
          <p:cNvPr id="1605" name="Google Shape;1605;p36"/>
          <p:cNvSpPr txBox="1"/>
          <p:nvPr>
            <p:ph idx="1" type="subTitle"/>
          </p:nvPr>
        </p:nvSpPr>
        <p:spPr>
          <a:xfrm>
            <a:off x="1291463" y="1186000"/>
            <a:ext cx="26586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1400"/>
              <a:t>Strength</a:t>
            </a:r>
            <a:endParaRPr b="1" i="1" sz="1400"/>
          </a:p>
        </p:txBody>
      </p:sp>
      <p:sp>
        <p:nvSpPr>
          <p:cNvPr id="1606" name="Google Shape;1606;p36"/>
          <p:cNvSpPr txBox="1"/>
          <p:nvPr>
            <p:ph idx="2" type="subTitle"/>
          </p:nvPr>
        </p:nvSpPr>
        <p:spPr>
          <a:xfrm>
            <a:off x="1291475" y="1486575"/>
            <a:ext cx="3023700" cy="87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a:t>
            </a:r>
            <a:r>
              <a:rPr lang="en" sz="1300"/>
              <a:t> </a:t>
            </a:r>
            <a:r>
              <a:rPr lang="en" sz="1300"/>
              <a:t>Largest market share (36.92%) &amp; l</a:t>
            </a:r>
            <a:r>
              <a:rPr lang="en" sz="1300"/>
              <a:t>arge customer base</a:t>
            </a:r>
            <a:endParaRPr sz="1300"/>
          </a:p>
          <a:p>
            <a:pPr indent="0" lvl="0" marL="0" rtl="0" algn="l">
              <a:spcBef>
                <a:spcPts val="0"/>
              </a:spcBef>
              <a:spcAft>
                <a:spcPts val="0"/>
              </a:spcAft>
              <a:buNone/>
            </a:pPr>
            <a:r>
              <a:rPr lang="en" sz="1300"/>
              <a:t>- Integrates easily with Epic Practice Management solution</a:t>
            </a:r>
            <a:endParaRPr sz="1300"/>
          </a:p>
          <a:p>
            <a:pPr indent="0" lvl="0" marL="0" rtl="0" algn="l">
              <a:spcBef>
                <a:spcPts val="0"/>
              </a:spcBef>
              <a:spcAft>
                <a:spcPts val="0"/>
              </a:spcAft>
              <a:buNone/>
            </a:pPr>
            <a:r>
              <a:rPr lang="en" sz="1300"/>
              <a:t>- Reputation for having a good customer service</a:t>
            </a:r>
            <a:endParaRPr sz="1300"/>
          </a:p>
        </p:txBody>
      </p:sp>
      <p:sp>
        <p:nvSpPr>
          <p:cNvPr id="1607" name="Google Shape;1607;p36"/>
          <p:cNvSpPr txBox="1"/>
          <p:nvPr>
            <p:ph idx="3" type="subTitle"/>
          </p:nvPr>
        </p:nvSpPr>
        <p:spPr>
          <a:xfrm>
            <a:off x="1291463" y="3064675"/>
            <a:ext cx="26586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1400"/>
              <a:t>Opportunity</a:t>
            </a:r>
            <a:endParaRPr b="1" i="1" sz="1400"/>
          </a:p>
        </p:txBody>
      </p:sp>
      <p:sp>
        <p:nvSpPr>
          <p:cNvPr id="1608" name="Google Shape;1608;p36"/>
          <p:cNvSpPr txBox="1"/>
          <p:nvPr>
            <p:ph idx="4" type="subTitle"/>
          </p:nvPr>
        </p:nvSpPr>
        <p:spPr>
          <a:xfrm>
            <a:off x="1291475" y="3371300"/>
            <a:ext cx="2848800" cy="8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Access to large health statistics enables complicated research</a:t>
            </a:r>
            <a:endParaRPr sz="1300"/>
          </a:p>
          <a:p>
            <a:pPr indent="0" lvl="0" marL="0" rtl="0" algn="l">
              <a:spcBef>
                <a:spcPts val="0"/>
              </a:spcBef>
              <a:spcAft>
                <a:spcPts val="0"/>
              </a:spcAft>
              <a:buNone/>
            </a:pPr>
            <a:r>
              <a:rPr lang="en" sz="1300"/>
              <a:t>- Smooth workflow for healthcare organization</a:t>
            </a:r>
            <a:endParaRPr sz="1300"/>
          </a:p>
          <a:p>
            <a:pPr indent="0" lvl="0" marL="0" rtl="0" algn="l">
              <a:spcBef>
                <a:spcPts val="0"/>
              </a:spcBef>
              <a:spcAft>
                <a:spcPts val="0"/>
              </a:spcAft>
              <a:buNone/>
            </a:pPr>
            <a:r>
              <a:rPr lang="en" sz="1300"/>
              <a:t>- Payment and tax refunds</a:t>
            </a:r>
            <a:endParaRPr sz="1300"/>
          </a:p>
        </p:txBody>
      </p:sp>
      <p:sp>
        <p:nvSpPr>
          <p:cNvPr id="1609" name="Google Shape;1609;p36"/>
          <p:cNvSpPr txBox="1"/>
          <p:nvPr>
            <p:ph idx="5" type="subTitle"/>
          </p:nvPr>
        </p:nvSpPr>
        <p:spPr>
          <a:xfrm>
            <a:off x="5191388" y="1186000"/>
            <a:ext cx="26586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1400"/>
              <a:t>Weakness </a:t>
            </a:r>
            <a:endParaRPr b="1" i="1" sz="1400"/>
          </a:p>
        </p:txBody>
      </p:sp>
      <p:sp>
        <p:nvSpPr>
          <p:cNvPr id="1610" name="Google Shape;1610;p36"/>
          <p:cNvSpPr txBox="1"/>
          <p:nvPr>
            <p:ph idx="6" type="subTitle"/>
          </p:nvPr>
        </p:nvSpPr>
        <p:spPr>
          <a:xfrm>
            <a:off x="5191400" y="1500625"/>
            <a:ext cx="3239400" cy="112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Product starting price is higher than competitors on average</a:t>
            </a:r>
            <a:endParaRPr sz="1300"/>
          </a:p>
          <a:p>
            <a:pPr indent="0" lvl="0" marL="0" rtl="0" algn="l">
              <a:spcBef>
                <a:spcPts val="0"/>
              </a:spcBef>
              <a:spcAft>
                <a:spcPts val="0"/>
              </a:spcAft>
              <a:buNone/>
            </a:pPr>
            <a:r>
              <a:rPr lang="en" sz="1300"/>
              <a:t>- Complicated to use at the beginning </a:t>
            </a:r>
            <a:endParaRPr sz="1300"/>
          </a:p>
          <a:p>
            <a:pPr indent="0" lvl="0" marL="0" rtl="0" algn="l">
              <a:spcBef>
                <a:spcPts val="0"/>
              </a:spcBef>
              <a:spcAft>
                <a:spcPts val="0"/>
              </a:spcAft>
              <a:buNone/>
            </a:pPr>
            <a:r>
              <a:rPr lang="en" sz="1300"/>
              <a:t>- Imposes too much discipline on employees</a:t>
            </a:r>
            <a:endParaRPr sz="1300"/>
          </a:p>
        </p:txBody>
      </p:sp>
      <p:sp>
        <p:nvSpPr>
          <p:cNvPr id="1611" name="Google Shape;1611;p36"/>
          <p:cNvSpPr txBox="1"/>
          <p:nvPr>
            <p:ph idx="7" type="subTitle"/>
          </p:nvPr>
        </p:nvSpPr>
        <p:spPr>
          <a:xfrm>
            <a:off x="5191388" y="3064663"/>
            <a:ext cx="26586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sz="1400"/>
              <a:t>Threats</a:t>
            </a:r>
            <a:endParaRPr b="1" i="1" sz="1400"/>
          </a:p>
        </p:txBody>
      </p:sp>
      <p:sp>
        <p:nvSpPr>
          <p:cNvPr id="1612" name="Google Shape;1612;p36"/>
          <p:cNvSpPr txBox="1"/>
          <p:nvPr>
            <p:ph idx="8" type="subTitle"/>
          </p:nvPr>
        </p:nvSpPr>
        <p:spPr>
          <a:xfrm>
            <a:off x="5195850" y="3371300"/>
            <a:ext cx="3234900" cy="8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 Resistance to adopt: requires effective &amp; rational training standards </a:t>
            </a:r>
            <a:endParaRPr sz="1300">
              <a:solidFill>
                <a:srgbClr val="FF0000"/>
              </a:solidFill>
            </a:endParaRPr>
          </a:p>
          <a:p>
            <a:pPr indent="0" lvl="0" marL="0" rtl="0" algn="l">
              <a:spcBef>
                <a:spcPts val="0"/>
              </a:spcBef>
              <a:spcAft>
                <a:spcPts val="0"/>
              </a:spcAft>
              <a:buNone/>
            </a:pPr>
            <a:r>
              <a:rPr lang="en" sz="1300"/>
              <a:t>- New players rushing into the market</a:t>
            </a:r>
            <a:endParaRPr sz="1300">
              <a:solidFill>
                <a:srgbClr val="FF0000"/>
              </a:solidFill>
            </a:endParaRPr>
          </a:p>
        </p:txBody>
      </p:sp>
      <p:sp>
        <p:nvSpPr>
          <p:cNvPr id="1613" name="Google Shape;1613;p36"/>
          <p:cNvSpPr/>
          <p:nvPr/>
        </p:nvSpPr>
        <p:spPr>
          <a:xfrm>
            <a:off x="713100" y="1872622"/>
            <a:ext cx="274500" cy="27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6"/>
          <p:cNvSpPr/>
          <p:nvPr/>
        </p:nvSpPr>
        <p:spPr>
          <a:xfrm>
            <a:off x="713100" y="3657297"/>
            <a:ext cx="274500" cy="27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6"/>
          <p:cNvSpPr/>
          <p:nvPr/>
        </p:nvSpPr>
        <p:spPr>
          <a:xfrm>
            <a:off x="4775748" y="1872622"/>
            <a:ext cx="274500" cy="27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36"/>
          <p:cNvSpPr/>
          <p:nvPr/>
        </p:nvSpPr>
        <p:spPr>
          <a:xfrm>
            <a:off x="4775748" y="3657297"/>
            <a:ext cx="274500" cy="274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pic>
        <p:nvPicPr>
          <p:cNvPr id="1621" name="Google Shape;1621;p37"/>
          <p:cNvPicPr preferRelativeResize="0"/>
          <p:nvPr/>
        </p:nvPicPr>
        <p:blipFill rotWithShape="1">
          <a:blip r:embed="rId3">
            <a:alphaModFix/>
          </a:blip>
          <a:srcRect b="0" l="26275" r="0" t="31124"/>
          <a:stretch/>
        </p:blipFill>
        <p:spPr>
          <a:xfrm>
            <a:off x="3638550" y="0"/>
            <a:ext cx="5505450" cy="5143526"/>
          </a:xfrm>
          <a:prstGeom prst="rect">
            <a:avLst/>
          </a:prstGeom>
          <a:noFill/>
          <a:ln>
            <a:noFill/>
          </a:ln>
        </p:spPr>
      </p:pic>
      <p:sp>
        <p:nvSpPr>
          <p:cNvPr id="1622" name="Google Shape;1622;p37"/>
          <p:cNvSpPr/>
          <p:nvPr/>
        </p:nvSpPr>
        <p:spPr>
          <a:xfrm>
            <a:off x="0" y="0"/>
            <a:ext cx="4602496" cy="5143520"/>
          </a:xfrm>
          <a:custGeom>
            <a:rect b="b" l="l" r="r" t="t"/>
            <a:pathLst>
              <a:path extrusionOk="0" h="160735" w="143828">
                <a:moveTo>
                  <a:pt x="1" y="0"/>
                </a:moveTo>
                <a:lnTo>
                  <a:pt x="1" y="160734"/>
                </a:lnTo>
                <a:lnTo>
                  <a:pt x="143828" y="160734"/>
                </a:lnTo>
                <a:cubicBezTo>
                  <a:pt x="127516" y="138136"/>
                  <a:pt x="117896" y="110383"/>
                  <a:pt x="117896" y="80367"/>
                </a:cubicBezTo>
                <a:cubicBezTo>
                  <a:pt x="117896" y="50364"/>
                  <a:pt x="127516" y="22610"/>
                  <a:pt x="14382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23" name="Google Shape;1623;p37"/>
          <p:cNvGrpSpPr/>
          <p:nvPr/>
        </p:nvGrpSpPr>
        <p:grpSpPr>
          <a:xfrm>
            <a:off x="862475" y="2736425"/>
            <a:ext cx="682200" cy="0"/>
            <a:chOff x="862475" y="2054275"/>
            <a:chExt cx="682200" cy="0"/>
          </a:xfrm>
        </p:grpSpPr>
        <p:cxnSp>
          <p:nvCxnSpPr>
            <p:cNvPr id="1624" name="Google Shape;1624;p37"/>
            <p:cNvCxnSpPr/>
            <p:nvPr/>
          </p:nvCxnSpPr>
          <p:spPr>
            <a:xfrm>
              <a:off x="862475" y="2054275"/>
              <a:ext cx="274500" cy="0"/>
            </a:xfrm>
            <a:prstGeom prst="straightConnector1">
              <a:avLst/>
            </a:prstGeom>
            <a:noFill/>
            <a:ln cap="flat" cmpd="sng" w="38100">
              <a:solidFill>
                <a:schemeClr val="accent1"/>
              </a:solidFill>
              <a:prstDash val="solid"/>
              <a:round/>
              <a:headEnd len="med" w="med" type="none"/>
              <a:tailEnd len="med" w="med" type="none"/>
            </a:ln>
          </p:spPr>
        </p:cxnSp>
        <p:cxnSp>
          <p:nvCxnSpPr>
            <p:cNvPr id="1625" name="Google Shape;1625;p37"/>
            <p:cNvCxnSpPr/>
            <p:nvPr/>
          </p:nvCxnSpPr>
          <p:spPr>
            <a:xfrm>
              <a:off x="1270175" y="2054275"/>
              <a:ext cx="274500" cy="0"/>
            </a:xfrm>
            <a:prstGeom prst="straightConnector1">
              <a:avLst/>
            </a:prstGeom>
            <a:noFill/>
            <a:ln cap="flat" cmpd="sng" w="38100">
              <a:solidFill>
                <a:schemeClr val="accent3"/>
              </a:solidFill>
              <a:prstDash val="solid"/>
              <a:round/>
              <a:headEnd len="med" w="med" type="none"/>
              <a:tailEnd len="med" w="med" type="none"/>
            </a:ln>
          </p:spPr>
        </p:cxnSp>
      </p:grpSp>
      <p:grpSp>
        <p:nvGrpSpPr>
          <p:cNvPr id="1626" name="Google Shape;1626;p37"/>
          <p:cNvGrpSpPr/>
          <p:nvPr/>
        </p:nvGrpSpPr>
        <p:grpSpPr>
          <a:xfrm rot="10800000">
            <a:off x="540036" y="-5"/>
            <a:ext cx="3019826" cy="2018301"/>
            <a:chOff x="459385" y="1427900"/>
            <a:chExt cx="5557280" cy="3714208"/>
          </a:xfrm>
        </p:grpSpPr>
        <p:sp>
          <p:nvSpPr>
            <p:cNvPr id="1627" name="Google Shape;1627;p37"/>
            <p:cNvSpPr/>
            <p:nvPr/>
          </p:nvSpPr>
          <p:spPr>
            <a:xfrm>
              <a:off x="459385" y="1427900"/>
              <a:ext cx="5557280" cy="3714208"/>
            </a:xfrm>
            <a:custGeom>
              <a:rect b="b" l="l" r="r" t="t"/>
              <a:pathLst>
                <a:path extrusionOk="0" h="116069" w="173665">
                  <a:moveTo>
                    <a:pt x="87083" y="1"/>
                  </a:moveTo>
                  <a:cubicBezTo>
                    <a:pt x="86746" y="1"/>
                    <a:pt x="86408" y="3"/>
                    <a:pt x="86071" y="6"/>
                  </a:cubicBezTo>
                  <a:cubicBezTo>
                    <a:pt x="38291" y="542"/>
                    <a:pt x="1" y="39714"/>
                    <a:pt x="548" y="87493"/>
                  </a:cubicBezTo>
                  <a:cubicBezTo>
                    <a:pt x="667" y="97518"/>
                    <a:pt x="2489" y="107139"/>
                    <a:pt x="5727" y="116068"/>
                  </a:cubicBezTo>
                  <a:lnTo>
                    <a:pt x="24551" y="116068"/>
                  </a:lnTo>
                  <a:cubicBezTo>
                    <a:pt x="20408" y="107317"/>
                    <a:pt x="18038" y="97578"/>
                    <a:pt x="17919" y="87279"/>
                  </a:cubicBezTo>
                  <a:cubicBezTo>
                    <a:pt x="17491" y="49108"/>
                    <a:pt x="48090" y="17806"/>
                    <a:pt x="86261" y="17378"/>
                  </a:cubicBezTo>
                  <a:cubicBezTo>
                    <a:pt x="86526" y="17375"/>
                    <a:pt x="86790" y="17373"/>
                    <a:pt x="87053" y="17373"/>
                  </a:cubicBezTo>
                  <a:cubicBezTo>
                    <a:pt x="124865" y="17373"/>
                    <a:pt x="155737" y="47812"/>
                    <a:pt x="156163" y="85719"/>
                  </a:cubicBezTo>
                  <a:cubicBezTo>
                    <a:pt x="156282" y="96566"/>
                    <a:pt x="153901" y="106865"/>
                    <a:pt x="149543" y="116068"/>
                  </a:cubicBezTo>
                  <a:lnTo>
                    <a:pt x="168367" y="116068"/>
                  </a:lnTo>
                  <a:cubicBezTo>
                    <a:pt x="171843" y="106543"/>
                    <a:pt x="173665" y="96256"/>
                    <a:pt x="173546" y="85529"/>
                  </a:cubicBezTo>
                  <a:cubicBezTo>
                    <a:pt x="173014" y="38087"/>
                    <a:pt x="134391" y="1"/>
                    <a:pt x="87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7"/>
            <p:cNvSpPr/>
            <p:nvPr/>
          </p:nvSpPr>
          <p:spPr>
            <a:xfrm>
              <a:off x="1608089" y="2667868"/>
              <a:ext cx="2281472" cy="2473472"/>
            </a:xfrm>
            <a:custGeom>
              <a:rect b="b" l="l" r="r" t="t"/>
              <a:pathLst>
                <a:path extrusionOk="0" h="77296" w="71296">
                  <a:moveTo>
                    <a:pt x="51168" y="0"/>
                  </a:moveTo>
                  <a:cubicBezTo>
                    <a:pt x="33186" y="0"/>
                    <a:pt x="15965" y="10209"/>
                    <a:pt x="7871" y="27575"/>
                  </a:cubicBezTo>
                  <a:cubicBezTo>
                    <a:pt x="1" y="44470"/>
                    <a:pt x="2870" y="63591"/>
                    <a:pt x="13645" y="77295"/>
                  </a:cubicBezTo>
                  <a:lnTo>
                    <a:pt x="23766" y="77295"/>
                  </a:lnTo>
                  <a:cubicBezTo>
                    <a:pt x="11264" y="65735"/>
                    <a:pt x="7061" y="46994"/>
                    <a:pt x="14634" y="30730"/>
                  </a:cubicBezTo>
                  <a:cubicBezTo>
                    <a:pt x="21462" y="16069"/>
                    <a:pt x="35986" y="7460"/>
                    <a:pt x="51156" y="7460"/>
                  </a:cubicBezTo>
                  <a:cubicBezTo>
                    <a:pt x="56855" y="7460"/>
                    <a:pt x="62645" y="8674"/>
                    <a:pt x="68152" y="11240"/>
                  </a:cubicBezTo>
                  <a:lnTo>
                    <a:pt x="71295" y="4477"/>
                  </a:lnTo>
                  <a:cubicBezTo>
                    <a:pt x="64774" y="1439"/>
                    <a:pt x="57917" y="0"/>
                    <a:pt x="5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7"/>
            <p:cNvSpPr/>
            <p:nvPr/>
          </p:nvSpPr>
          <p:spPr>
            <a:xfrm>
              <a:off x="4120409" y="4740124"/>
              <a:ext cx="508672" cy="401216"/>
            </a:xfrm>
            <a:custGeom>
              <a:rect b="b" l="l" r="r" t="t"/>
              <a:pathLst>
                <a:path extrusionOk="0" h="12538" w="15896">
                  <a:moveTo>
                    <a:pt x="9133" y="0"/>
                  </a:moveTo>
                  <a:cubicBezTo>
                    <a:pt x="6859" y="4882"/>
                    <a:pt x="3715" y="9085"/>
                    <a:pt x="1" y="12537"/>
                  </a:cubicBezTo>
                  <a:lnTo>
                    <a:pt x="10121" y="12537"/>
                  </a:lnTo>
                  <a:cubicBezTo>
                    <a:pt x="12347" y="9704"/>
                    <a:pt x="14300" y="6561"/>
                    <a:pt x="15896" y="3132"/>
                  </a:cubicBezTo>
                  <a:lnTo>
                    <a:pt x="9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0" name="Google Shape;1630;p37"/>
          <p:cNvGrpSpPr/>
          <p:nvPr/>
        </p:nvGrpSpPr>
        <p:grpSpPr>
          <a:xfrm>
            <a:off x="2076888" y="176487"/>
            <a:ext cx="2290150" cy="2289624"/>
            <a:chOff x="18229950" y="15481500"/>
            <a:chExt cx="2614625" cy="2614025"/>
          </a:xfrm>
        </p:grpSpPr>
        <p:sp>
          <p:nvSpPr>
            <p:cNvPr id="1631" name="Google Shape;1631;p37"/>
            <p:cNvSpPr/>
            <p:nvPr/>
          </p:nvSpPr>
          <p:spPr>
            <a:xfrm>
              <a:off x="18794300" y="15627050"/>
              <a:ext cx="1372225" cy="2256850"/>
            </a:xfrm>
            <a:custGeom>
              <a:rect b="b" l="l" r="r" t="t"/>
              <a:pathLst>
                <a:path extrusionOk="0" h="90274" w="54889">
                  <a:moveTo>
                    <a:pt x="53674" y="1"/>
                  </a:moveTo>
                  <a:lnTo>
                    <a:pt x="1" y="89500"/>
                  </a:lnTo>
                  <a:cubicBezTo>
                    <a:pt x="382" y="89762"/>
                    <a:pt x="763" y="90012"/>
                    <a:pt x="1155" y="90274"/>
                  </a:cubicBezTo>
                  <a:lnTo>
                    <a:pt x="54888" y="643"/>
                  </a:lnTo>
                  <a:cubicBezTo>
                    <a:pt x="54495" y="417"/>
                    <a:pt x="54079" y="215"/>
                    <a:pt x="53674"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7"/>
            <p:cNvSpPr/>
            <p:nvPr/>
          </p:nvSpPr>
          <p:spPr>
            <a:xfrm>
              <a:off x="18440975" y="15486850"/>
              <a:ext cx="1246025" cy="2046125"/>
            </a:xfrm>
            <a:custGeom>
              <a:rect b="b" l="l" r="r" t="t"/>
              <a:pathLst>
                <a:path extrusionOk="0" h="81845" w="49841">
                  <a:moveTo>
                    <a:pt x="48328" y="1"/>
                  </a:moveTo>
                  <a:lnTo>
                    <a:pt x="1" y="80582"/>
                  </a:lnTo>
                  <a:cubicBezTo>
                    <a:pt x="287" y="81011"/>
                    <a:pt x="549" y="81427"/>
                    <a:pt x="846" y="81844"/>
                  </a:cubicBezTo>
                  <a:lnTo>
                    <a:pt x="49840" y="155"/>
                  </a:lnTo>
                  <a:cubicBezTo>
                    <a:pt x="49340" y="96"/>
                    <a:pt x="48828" y="48"/>
                    <a:pt x="48328"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7"/>
            <p:cNvSpPr/>
            <p:nvPr/>
          </p:nvSpPr>
          <p:spPr>
            <a:xfrm>
              <a:off x="18384425" y="15481500"/>
              <a:ext cx="1193325" cy="1958300"/>
            </a:xfrm>
            <a:custGeom>
              <a:rect b="b" l="l" r="r" t="t"/>
              <a:pathLst>
                <a:path extrusionOk="0" h="78332" w="47733">
                  <a:moveTo>
                    <a:pt x="46149" y="0"/>
                  </a:moveTo>
                  <a:lnTo>
                    <a:pt x="1" y="76950"/>
                  </a:lnTo>
                  <a:cubicBezTo>
                    <a:pt x="251" y="77415"/>
                    <a:pt x="501" y="77867"/>
                    <a:pt x="775" y="78331"/>
                  </a:cubicBezTo>
                  <a:lnTo>
                    <a:pt x="47733" y="48"/>
                  </a:lnTo>
                  <a:cubicBezTo>
                    <a:pt x="47209" y="36"/>
                    <a:pt x="46673" y="0"/>
                    <a:pt x="46149"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7"/>
            <p:cNvSpPr/>
            <p:nvPr/>
          </p:nvSpPr>
          <p:spPr>
            <a:xfrm>
              <a:off x="18715425" y="15585075"/>
              <a:ext cx="1363275" cy="2242275"/>
            </a:xfrm>
            <a:custGeom>
              <a:rect b="b" l="l" r="r" t="t"/>
              <a:pathLst>
                <a:path extrusionOk="0" h="89691" w="54531">
                  <a:moveTo>
                    <a:pt x="53269" y="1"/>
                  </a:moveTo>
                  <a:lnTo>
                    <a:pt x="0" y="88821"/>
                  </a:lnTo>
                  <a:cubicBezTo>
                    <a:pt x="358" y="89119"/>
                    <a:pt x="739" y="89405"/>
                    <a:pt x="1096" y="89690"/>
                  </a:cubicBezTo>
                  <a:lnTo>
                    <a:pt x="54531" y="572"/>
                  </a:lnTo>
                  <a:cubicBezTo>
                    <a:pt x="54114" y="370"/>
                    <a:pt x="53698" y="179"/>
                    <a:pt x="53269"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7"/>
            <p:cNvSpPr/>
            <p:nvPr/>
          </p:nvSpPr>
          <p:spPr>
            <a:xfrm>
              <a:off x="18640425" y="15550250"/>
              <a:ext cx="1346900" cy="2213400"/>
            </a:xfrm>
            <a:custGeom>
              <a:rect b="b" l="l" r="r" t="t"/>
              <a:pathLst>
                <a:path extrusionOk="0" h="88536" w="53876">
                  <a:moveTo>
                    <a:pt x="52530" y="1"/>
                  </a:moveTo>
                  <a:lnTo>
                    <a:pt x="0" y="87583"/>
                  </a:lnTo>
                  <a:cubicBezTo>
                    <a:pt x="345" y="87904"/>
                    <a:pt x="679" y="88226"/>
                    <a:pt x="1024" y="88535"/>
                  </a:cubicBezTo>
                  <a:lnTo>
                    <a:pt x="53876" y="441"/>
                  </a:lnTo>
                  <a:cubicBezTo>
                    <a:pt x="53423" y="275"/>
                    <a:pt x="52983" y="144"/>
                    <a:pt x="5253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7"/>
            <p:cNvSpPr/>
            <p:nvPr/>
          </p:nvSpPr>
          <p:spPr>
            <a:xfrm>
              <a:off x="18569275" y="15521375"/>
              <a:ext cx="1321925" cy="2172325"/>
            </a:xfrm>
            <a:custGeom>
              <a:rect b="b" l="l" r="r" t="t"/>
              <a:pathLst>
                <a:path extrusionOk="0" h="86893" w="52877">
                  <a:moveTo>
                    <a:pt x="51495" y="1"/>
                  </a:moveTo>
                  <a:lnTo>
                    <a:pt x="0" y="85868"/>
                  </a:lnTo>
                  <a:cubicBezTo>
                    <a:pt x="310" y="86214"/>
                    <a:pt x="655" y="86547"/>
                    <a:pt x="989" y="86892"/>
                  </a:cubicBezTo>
                  <a:lnTo>
                    <a:pt x="52876" y="382"/>
                  </a:lnTo>
                  <a:cubicBezTo>
                    <a:pt x="52424" y="239"/>
                    <a:pt x="51971" y="120"/>
                    <a:pt x="51495"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7"/>
            <p:cNvSpPr/>
            <p:nvPr/>
          </p:nvSpPr>
          <p:spPr>
            <a:xfrm>
              <a:off x="18503200" y="15500250"/>
              <a:ext cx="1288275" cy="2117250"/>
            </a:xfrm>
            <a:custGeom>
              <a:rect b="b" l="l" r="r" t="t"/>
              <a:pathLst>
                <a:path extrusionOk="0" h="84690" w="51531">
                  <a:moveTo>
                    <a:pt x="50090" y="0"/>
                  </a:moveTo>
                  <a:lnTo>
                    <a:pt x="0" y="83523"/>
                  </a:lnTo>
                  <a:cubicBezTo>
                    <a:pt x="298" y="83916"/>
                    <a:pt x="596" y="84297"/>
                    <a:pt x="905" y="84689"/>
                  </a:cubicBezTo>
                  <a:lnTo>
                    <a:pt x="51531" y="250"/>
                  </a:lnTo>
                  <a:cubicBezTo>
                    <a:pt x="51054" y="167"/>
                    <a:pt x="50566" y="72"/>
                    <a:pt x="50090"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7"/>
            <p:cNvSpPr/>
            <p:nvPr/>
          </p:nvSpPr>
          <p:spPr>
            <a:xfrm>
              <a:off x="18229950" y="15640450"/>
              <a:ext cx="681950" cy="1137075"/>
            </a:xfrm>
            <a:custGeom>
              <a:rect b="b" l="l" r="r" t="t"/>
              <a:pathLst>
                <a:path extrusionOk="0" h="45483" w="27278">
                  <a:moveTo>
                    <a:pt x="27278" y="0"/>
                  </a:moveTo>
                  <a:lnTo>
                    <a:pt x="27278" y="0"/>
                  </a:lnTo>
                  <a:cubicBezTo>
                    <a:pt x="26444" y="465"/>
                    <a:pt x="25611" y="941"/>
                    <a:pt x="24813" y="1453"/>
                  </a:cubicBezTo>
                  <a:lnTo>
                    <a:pt x="107" y="42636"/>
                  </a:lnTo>
                  <a:cubicBezTo>
                    <a:pt x="48" y="43577"/>
                    <a:pt x="12" y="44530"/>
                    <a:pt x="0" y="45482"/>
                  </a:cubicBezTo>
                  <a:lnTo>
                    <a:pt x="27278"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7"/>
            <p:cNvSpPr/>
            <p:nvPr/>
          </p:nvSpPr>
          <p:spPr>
            <a:xfrm>
              <a:off x="18333225" y="15483875"/>
              <a:ext cx="1129350" cy="1854125"/>
            </a:xfrm>
            <a:custGeom>
              <a:rect b="b" l="l" r="r" t="t"/>
              <a:pathLst>
                <a:path extrusionOk="0" h="74165" w="45174">
                  <a:moveTo>
                    <a:pt x="45173" y="1"/>
                  </a:moveTo>
                  <a:lnTo>
                    <a:pt x="45173" y="1"/>
                  </a:lnTo>
                  <a:cubicBezTo>
                    <a:pt x="44613" y="36"/>
                    <a:pt x="44054" y="72"/>
                    <a:pt x="43494" y="132"/>
                  </a:cubicBezTo>
                  <a:lnTo>
                    <a:pt x="1" y="72640"/>
                  </a:lnTo>
                  <a:cubicBezTo>
                    <a:pt x="227" y="73164"/>
                    <a:pt x="465" y="73653"/>
                    <a:pt x="691" y="74164"/>
                  </a:cubicBezTo>
                  <a:lnTo>
                    <a:pt x="45173"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7"/>
            <p:cNvSpPr/>
            <p:nvPr/>
          </p:nvSpPr>
          <p:spPr>
            <a:xfrm>
              <a:off x="18234400" y="15568125"/>
              <a:ext cx="835250" cy="1383225"/>
            </a:xfrm>
            <a:custGeom>
              <a:rect b="b" l="l" r="r" t="t"/>
              <a:pathLst>
                <a:path extrusionOk="0" h="55329" w="33410">
                  <a:moveTo>
                    <a:pt x="33410" y="0"/>
                  </a:moveTo>
                  <a:lnTo>
                    <a:pt x="33410" y="0"/>
                  </a:lnTo>
                  <a:cubicBezTo>
                    <a:pt x="32695" y="262"/>
                    <a:pt x="31981" y="560"/>
                    <a:pt x="31291" y="857"/>
                  </a:cubicBezTo>
                  <a:lnTo>
                    <a:pt x="1" y="53042"/>
                  </a:lnTo>
                  <a:cubicBezTo>
                    <a:pt x="60" y="53816"/>
                    <a:pt x="132" y="54566"/>
                    <a:pt x="239" y="55328"/>
                  </a:cubicBezTo>
                  <a:lnTo>
                    <a:pt x="33410"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7"/>
            <p:cNvSpPr/>
            <p:nvPr/>
          </p:nvSpPr>
          <p:spPr>
            <a:xfrm>
              <a:off x="18251975" y="15767550"/>
              <a:ext cx="470025" cy="783450"/>
            </a:xfrm>
            <a:custGeom>
              <a:rect b="b" l="l" r="r" t="t"/>
              <a:pathLst>
                <a:path extrusionOk="0" h="31338" w="18801">
                  <a:moveTo>
                    <a:pt x="18800" y="0"/>
                  </a:moveTo>
                  <a:cubicBezTo>
                    <a:pt x="17634" y="917"/>
                    <a:pt x="16514" y="1905"/>
                    <a:pt x="15431" y="2929"/>
                  </a:cubicBezTo>
                  <a:lnTo>
                    <a:pt x="977" y="27015"/>
                  </a:lnTo>
                  <a:cubicBezTo>
                    <a:pt x="596" y="28432"/>
                    <a:pt x="262" y="29873"/>
                    <a:pt x="0" y="31337"/>
                  </a:cubicBezTo>
                  <a:lnTo>
                    <a:pt x="18800"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7"/>
            <p:cNvSpPr/>
            <p:nvPr/>
          </p:nvSpPr>
          <p:spPr>
            <a:xfrm>
              <a:off x="18255550" y="15522575"/>
              <a:ext cx="955500" cy="1574625"/>
            </a:xfrm>
            <a:custGeom>
              <a:rect b="b" l="l" r="r" t="t"/>
              <a:pathLst>
                <a:path extrusionOk="0" h="62985" w="38220">
                  <a:moveTo>
                    <a:pt x="38219" y="0"/>
                  </a:moveTo>
                  <a:lnTo>
                    <a:pt x="38219" y="0"/>
                  </a:lnTo>
                  <a:cubicBezTo>
                    <a:pt x="37564" y="167"/>
                    <a:pt x="36933" y="358"/>
                    <a:pt x="36291" y="548"/>
                  </a:cubicBezTo>
                  <a:lnTo>
                    <a:pt x="0" y="61056"/>
                  </a:lnTo>
                  <a:cubicBezTo>
                    <a:pt x="131" y="61710"/>
                    <a:pt x="286" y="62341"/>
                    <a:pt x="453" y="62984"/>
                  </a:cubicBezTo>
                  <a:lnTo>
                    <a:pt x="38219"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7"/>
            <p:cNvSpPr/>
            <p:nvPr/>
          </p:nvSpPr>
          <p:spPr>
            <a:xfrm>
              <a:off x="18290375" y="15496675"/>
              <a:ext cx="1050750" cy="1728225"/>
            </a:xfrm>
            <a:custGeom>
              <a:rect b="b" l="l" r="r" t="t"/>
              <a:pathLst>
                <a:path extrusionOk="0" h="69129" w="42030">
                  <a:moveTo>
                    <a:pt x="42029" y="1"/>
                  </a:moveTo>
                  <a:cubicBezTo>
                    <a:pt x="41434" y="84"/>
                    <a:pt x="40839" y="203"/>
                    <a:pt x="40243" y="310"/>
                  </a:cubicBezTo>
                  <a:lnTo>
                    <a:pt x="0" y="67414"/>
                  </a:lnTo>
                  <a:cubicBezTo>
                    <a:pt x="179" y="67997"/>
                    <a:pt x="369" y="68557"/>
                    <a:pt x="572" y="69128"/>
                  </a:cubicBezTo>
                  <a:lnTo>
                    <a:pt x="42029"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7"/>
            <p:cNvSpPr/>
            <p:nvPr/>
          </p:nvSpPr>
          <p:spPr>
            <a:xfrm>
              <a:off x="19951300" y="16570625"/>
              <a:ext cx="882575" cy="1458225"/>
            </a:xfrm>
            <a:custGeom>
              <a:rect b="b" l="l" r="r" t="t"/>
              <a:pathLst>
                <a:path extrusionOk="0" h="58329" w="35303">
                  <a:moveTo>
                    <a:pt x="34981" y="0"/>
                  </a:moveTo>
                  <a:lnTo>
                    <a:pt x="0" y="58329"/>
                  </a:lnTo>
                  <a:cubicBezTo>
                    <a:pt x="679" y="58103"/>
                    <a:pt x="1369" y="57865"/>
                    <a:pt x="2036" y="57603"/>
                  </a:cubicBezTo>
                  <a:lnTo>
                    <a:pt x="35302" y="2167"/>
                  </a:lnTo>
                  <a:cubicBezTo>
                    <a:pt x="35207" y="1429"/>
                    <a:pt x="35100" y="715"/>
                    <a:pt x="34981"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7"/>
            <p:cNvSpPr/>
            <p:nvPr/>
          </p:nvSpPr>
          <p:spPr>
            <a:xfrm>
              <a:off x="20101900" y="16732250"/>
              <a:ext cx="742675" cy="1235600"/>
            </a:xfrm>
            <a:custGeom>
              <a:rect b="b" l="l" r="r" t="t"/>
              <a:pathLst>
                <a:path extrusionOk="0" h="49424" w="29707">
                  <a:moveTo>
                    <a:pt x="29647" y="0"/>
                  </a:moveTo>
                  <a:lnTo>
                    <a:pt x="1" y="49423"/>
                  </a:lnTo>
                  <a:cubicBezTo>
                    <a:pt x="775" y="49054"/>
                    <a:pt x="1549" y="48649"/>
                    <a:pt x="2311" y="48244"/>
                  </a:cubicBezTo>
                  <a:lnTo>
                    <a:pt x="29695" y="2608"/>
                  </a:lnTo>
                  <a:cubicBezTo>
                    <a:pt x="29695" y="2489"/>
                    <a:pt x="29707" y="2382"/>
                    <a:pt x="29707" y="2263"/>
                  </a:cubicBezTo>
                  <a:cubicBezTo>
                    <a:pt x="29707" y="1501"/>
                    <a:pt x="29671" y="750"/>
                    <a:pt x="29647"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7"/>
            <p:cNvSpPr/>
            <p:nvPr/>
          </p:nvSpPr>
          <p:spPr>
            <a:xfrm>
              <a:off x="19814675" y="16432200"/>
              <a:ext cx="992400" cy="1634150"/>
            </a:xfrm>
            <a:custGeom>
              <a:rect b="b" l="l" r="r" t="t"/>
              <a:pathLst>
                <a:path extrusionOk="0" h="65366" w="39696">
                  <a:moveTo>
                    <a:pt x="39196" y="1"/>
                  </a:moveTo>
                  <a:lnTo>
                    <a:pt x="0" y="65366"/>
                  </a:lnTo>
                  <a:cubicBezTo>
                    <a:pt x="619" y="65235"/>
                    <a:pt x="1250" y="65104"/>
                    <a:pt x="1858" y="64937"/>
                  </a:cubicBezTo>
                  <a:lnTo>
                    <a:pt x="39696" y="1858"/>
                  </a:lnTo>
                  <a:cubicBezTo>
                    <a:pt x="39541" y="1239"/>
                    <a:pt x="39374" y="632"/>
                    <a:pt x="39196"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7"/>
            <p:cNvSpPr/>
            <p:nvPr/>
          </p:nvSpPr>
          <p:spPr>
            <a:xfrm>
              <a:off x="18876750" y="15675275"/>
              <a:ext cx="1373700" cy="2259225"/>
            </a:xfrm>
            <a:custGeom>
              <a:rect b="b" l="l" r="r" t="t"/>
              <a:pathLst>
                <a:path extrusionOk="0" h="90369" w="54948">
                  <a:moveTo>
                    <a:pt x="53781" y="0"/>
                  </a:moveTo>
                  <a:lnTo>
                    <a:pt x="1" y="89678"/>
                  </a:lnTo>
                  <a:cubicBezTo>
                    <a:pt x="394" y="89916"/>
                    <a:pt x="786" y="90142"/>
                    <a:pt x="1191" y="90369"/>
                  </a:cubicBezTo>
                  <a:lnTo>
                    <a:pt x="54948" y="739"/>
                  </a:lnTo>
                  <a:cubicBezTo>
                    <a:pt x="54555" y="488"/>
                    <a:pt x="54174" y="238"/>
                    <a:pt x="53781"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7"/>
            <p:cNvSpPr/>
            <p:nvPr/>
          </p:nvSpPr>
          <p:spPr>
            <a:xfrm>
              <a:off x="19687875" y="16310775"/>
              <a:ext cx="1081100" cy="1776425"/>
            </a:xfrm>
            <a:custGeom>
              <a:rect b="b" l="l" r="r" t="t"/>
              <a:pathLst>
                <a:path extrusionOk="0" h="71057" w="43244">
                  <a:moveTo>
                    <a:pt x="42625" y="0"/>
                  </a:moveTo>
                  <a:lnTo>
                    <a:pt x="0" y="71056"/>
                  </a:lnTo>
                  <a:cubicBezTo>
                    <a:pt x="572" y="70997"/>
                    <a:pt x="1155" y="70925"/>
                    <a:pt x="1738" y="70842"/>
                  </a:cubicBezTo>
                  <a:lnTo>
                    <a:pt x="43244" y="1631"/>
                  </a:lnTo>
                  <a:cubicBezTo>
                    <a:pt x="43053" y="1084"/>
                    <a:pt x="42839" y="536"/>
                    <a:pt x="42625"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7"/>
            <p:cNvSpPr/>
            <p:nvPr/>
          </p:nvSpPr>
          <p:spPr>
            <a:xfrm>
              <a:off x="20277225" y="16934350"/>
              <a:ext cx="559025" cy="932275"/>
            </a:xfrm>
            <a:custGeom>
              <a:rect b="b" l="l" r="r" t="t"/>
              <a:pathLst>
                <a:path extrusionOk="0" h="37291" w="22361">
                  <a:moveTo>
                    <a:pt x="22360" y="1"/>
                  </a:moveTo>
                  <a:lnTo>
                    <a:pt x="1" y="37291"/>
                  </a:lnTo>
                  <a:cubicBezTo>
                    <a:pt x="989" y="36612"/>
                    <a:pt x="1941" y="35898"/>
                    <a:pt x="2882" y="35148"/>
                  </a:cubicBezTo>
                  <a:lnTo>
                    <a:pt x="21848" y="3537"/>
                  </a:lnTo>
                  <a:cubicBezTo>
                    <a:pt x="22051" y="2358"/>
                    <a:pt x="22229" y="1191"/>
                    <a:pt x="2236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7"/>
            <p:cNvSpPr/>
            <p:nvPr/>
          </p:nvSpPr>
          <p:spPr>
            <a:xfrm>
              <a:off x="20522800" y="17252250"/>
              <a:ext cx="236950" cy="395300"/>
            </a:xfrm>
            <a:custGeom>
              <a:rect b="b" l="l" r="r" t="t"/>
              <a:pathLst>
                <a:path extrusionOk="0" h="15812" w="9478">
                  <a:moveTo>
                    <a:pt x="9478" y="1"/>
                  </a:moveTo>
                  <a:lnTo>
                    <a:pt x="0" y="15812"/>
                  </a:lnTo>
                  <a:cubicBezTo>
                    <a:pt x="4024" y="11180"/>
                    <a:pt x="7263" y="5858"/>
                    <a:pt x="9478"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7"/>
            <p:cNvSpPr/>
            <p:nvPr/>
          </p:nvSpPr>
          <p:spPr>
            <a:xfrm>
              <a:off x="19569100" y="16201525"/>
              <a:ext cx="1153750" cy="1894000"/>
            </a:xfrm>
            <a:custGeom>
              <a:rect b="b" l="l" r="r" t="t"/>
              <a:pathLst>
                <a:path extrusionOk="0" h="75760" w="46150">
                  <a:moveTo>
                    <a:pt x="45435" y="1"/>
                  </a:moveTo>
                  <a:lnTo>
                    <a:pt x="1" y="75760"/>
                  </a:lnTo>
                  <a:cubicBezTo>
                    <a:pt x="548" y="75748"/>
                    <a:pt x="1084" y="75724"/>
                    <a:pt x="1632" y="75700"/>
                  </a:cubicBezTo>
                  <a:lnTo>
                    <a:pt x="46149" y="1477"/>
                  </a:lnTo>
                  <a:lnTo>
                    <a:pt x="45435" y="1"/>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7"/>
            <p:cNvSpPr/>
            <p:nvPr/>
          </p:nvSpPr>
          <p:spPr>
            <a:xfrm>
              <a:off x="19053275" y="15790750"/>
              <a:ext cx="1353750" cy="2225300"/>
            </a:xfrm>
            <a:custGeom>
              <a:rect b="b" l="l" r="r" t="t"/>
              <a:pathLst>
                <a:path extrusionOk="0" h="89012" w="54150">
                  <a:moveTo>
                    <a:pt x="53090" y="1"/>
                  </a:moveTo>
                  <a:lnTo>
                    <a:pt x="0" y="88512"/>
                  </a:lnTo>
                  <a:cubicBezTo>
                    <a:pt x="429" y="88690"/>
                    <a:pt x="869" y="88869"/>
                    <a:pt x="1298" y="89012"/>
                  </a:cubicBezTo>
                  <a:lnTo>
                    <a:pt x="54150" y="918"/>
                  </a:lnTo>
                  <a:cubicBezTo>
                    <a:pt x="53804" y="596"/>
                    <a:pt x="53447" y="299"/>
                    <a:pt x="53090"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7"/>
            <p:cNvSpPr/>
            <p:nvPr/>
          </p:nvSpPr>
          <p:spPr>
            <a:xfrm>
              <a:off x="18962775" y="15729750"/>
              <a:ext cx="1368050" cy="2248500"/>
            </a:xfrm>
            <a:custGeom>
              <a:rect b="b" l="l" r="r" t="t"/>
              <a:pathLst>
                <a:path extrusionOk="0" h="89940" w="54722">
                  <a:moveTo>
                    <a:pt x="53602" y="0"/>
                  </a:moveTo>
                  <a:lnTo>
                    <a:pt x="1" y="89356"/>
                  </a:lnTo>
                  <a:cubicBezTo>
                    <a:pt x="417" y="89571"/>
                    <a:pt x="846" y="89749"/>
                    <a:pt x="1251" y="89940"/>
                  </a:cubicBezTo>
                  <a:lnTo>
                    <a:pt x="54722" y="822"/>
                  </a:lnTo>
                  <a:cubicBezTo>
                    <a:pt x="54341" y="536"/>
                    <a:pt x="53972" y="274"/>
                    <a:pt x="53602"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7"/>
            <p:cNvSpPr/>
            <p:nvPr/>
          </p:nvSpPr>
          <p:spPr>
            <a:xfrm>
              <a:off x="19147025" y="15857725"/>
              <a:ext cx="1332025" cy="2189000"/>
            </a:xfrm>
            <a:custGeom>
              <a:rect b="b" l="l" r="r" t="t"/>
              <a:pathLst>
                <a:path extrusionOk="0" h="87560" w="53281">
                  <a:moveTo>
                    <a:pt x="52293" y="1"/>
                  </a:moveTo>
                  <a:lnTo>
                    <a:pt x="0" y="87178"/>
                  </a:lnTo>
                  <a:cubicBezTo>
                    <a:pt x="453" y="87309"/>
                    <a:pt x="917" y="87440"/>
                    <a:pt x="1370" y="87559"/>
                  </a:cubicBezTo>
                  <a:lnTo>
                    <a:pt x="53281" y="1013"/>
                  </a:lnTo>
                  <a:cubicBezTo>
                    <a:pt x="52959" y="679"/>
                    <a:pt x="52626" y="334"/>
                    <a:pt x="52293"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7"/>
            <p:cNvSpPr/>
            <p:nvPr/>
          </p:nvSpPr>
          <p:spPr>
            <a:xfrm>
              <a:off x="19348825" y="16013400"/>
              <a:ext cx="1262400" cy="2073800"/>
            </a:xfrm>
            <a:custGeom>
              <a:rect b="b" l="l" r="r" t="t"/>
              <a:pathLst>
                <a:path extrusionOk="0" h="82952" w="50496">
                  <a:moveTo>
                    <a:pt x="49638" y="1"/>
                  </a:moveTo>
                  <a:lnTo>
                    <a:pt x="1" y="82761"/>
                  </a:lnTo>
                  <a:cubicBezTo>
                    <a:pt x="489" y="82832"/>
                    <a:pt x="1001" y="82892"/>
                    <a:pt x="1489" y="82951"/>
                  </a:cubicBezTo>
                  <a:lnTo>
                    <a:pt x="50495" y="1215"/>
                  </a:lnTo>
                  <a:cubicBezTo>
                    <a:pt x="50210" y="799"/>
                    <a:pt x="49936" y="406"/>
                    <a:pt x="49638"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7"/>
            <p:cNvSpPr/>
            <p:nvPr/>
          </p:nvSpPr>
          <p:spPr>
            <a:xfrm>
              <a:off x="19245850" y="15931850"/>
              <a:ext cx="1301675" cy="2138975"/>
            </a:xfrm>
            <a:custGeom>
              <a:rect b="b" l="l" r="r" t="t"/>
              <a:pathLst>
                <a:path extrusionOk="0" h="85559" w="52067">
                  <a:moveTo>
                    <a:pt x="51114" y="0"/>
                  </a:moveTo>
                  <a:lnTo>
                    <a:pt x="0" y="85249"/>
                  </a:lnTo>
                  <a:cubicBezTo>
                    <a:pt x="477" y="85356"/>
                    <a:pt x="929" y="85475"/>
                    <a:pt x="1405" y="85559"/>
                  </a:cubicBezTo>
                  <a:lnTo>
                    <a:pt x="52066" y="1108"/>
                  </a:lnTo>
                  <a:cubicBezTo>
                    <a:pt x="51757" y="727"/>
                    <a:pt x="51447" y="370"/>
                    <a:pt x="51114" y="0"/>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7"/>
            <p:cNvSpPr/>
            <p:nvPr/>
          </p:nvSpPr>
          <p:spPr>
            <a:xfrm>
              <a:off x="19455700" y="16103000"/>
              <a:ext cx="1213850" cy="1992525"/>
            </a:xfrm>
            <a:custGeom>
              <a:rect b="b" l="l" r="r" t="t"/>
              <a:pathLst>
                <a:path extrusionOk="0" h="79701" w="48554">
                  <a:moveTo>
                    <a:pt x="47756" y="1"/>
                  </a:moveTo>
                  <a:lnTo>
                    <a:pt x="0" y="79617"/>
                  </a:lnTo>
                  <a:cubicBezTo>
                    <a:pt x="512" y="79653"/>
                    <a:pt x="1036" y="79665"/>
                    <a:pt x="1560" y="79701"/>
                  </a:cubicBezTo>
                  <a:lnTo>
                    <a:pt x="48554" y="1334"/>
                  </a:lnTo>
                  <a:cubicBezTo>
                    <a:pt x="48292" y="894"/>
                    <a:pt x="48042" y="429"/>
                    <a:pt x="47756" y="1"/>
                  </a:cubicBez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8" name="Google Shape;1658;p37"/>
          <p:cNvSpPr/>
          <p:nvPr/>
        </p:nvSpPr>
        <p:spPr>
          <a:xfrm rot="5400000">
            <a:off x="7780226" y="3780822"/>
            <a:ext cx="1362698" cy="1362698"/>
          </a:xfrm>
          <a:custGeom>
            <a:rect b="b" l="l" r="r" t="t"/>
            <a:pathLst>
              <a:path extrusionOk="0" h="60794" w="60794">
                <a:moveTo>
                  <a:pt x="1" y="0"/>
                </a:moveTo>
                <a:cubicBezTo>
                  <a:pt x="1" y="6906"/>
                  <a:pt x="1191" y="13930"/>
                  <a:pt x="3692" y="20812"/>
                </a:cubicBezTo>
                <a:cubicBezTo>
                  <a:pt x="12681" y="45482"/>
                  <a:pt x="35981" y="60793"/>
                  <a:pt x="60794" y="60793"/>
                </a:cubicBezTo>
                <a:lnTo>
                  <a:pt x="60794" y="45184"/>
                </a:lnTo>
                <a:cubicBezTo>
                  <a:pt x="42351" y="45184"/>
                  <a:pt x="25028" y="33802"/>
                  <a:pt x="18348" y="15466"/>
                </a:cubicBezTo>
                <a:cubicBezTo>
                  <a:pt x="16491" y="10358"/>
                  <a:pt x="15610" y="5132"/>
                  <a:pt x="15610" y="0"/>
                </a:cubicBezTo>
                <a:close/>
              </a:path>
            </a:pathLst>
          </a:custGeom>
          <a:gradFill>
            <a:gsLst>
              <a:gs pos="0">
                <a:schemeClr val="accent3"/>
              </a:gs>
              <a:gs pos="100000">
                <a:schemeClr val="accent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9" name="Google Shape;1659;p37"/>
          <p:cNvGrpSpPr/>
          <p:nvPr/>
        </p:nvGrpSpPr>
        <p:grpSpPr>
          <a:xfrm rot="10800000">
            <a:off x="146616" y="3780415"/>
            <a:ext cx="1662625" cy="1362206"/>
            <a:chOff x="6636683" y="3498162"/>
            <a:chExt cx="1409124" cy="1154412"/>
          </a:xfrm>
        </p:grpSpPr>
        <p:sp>
          <p:nvSpPr>
            <p:cNvPr id="1660" name="Google Shape;1660;p37"/>
            <p:cNvSpPr/>
            <p:nvPr/>
          </p:nvSpPr>
          <p:spPr>
            <a:xfrm>
              <a:off x="6636683" y="3498162"/>
              <a:ext cx="1064762" cy="1154412"/>
            </a:xfrm>
            <a:custGeom>
              <a:rect b="b" l="l" r="r" t="t"/>
              <a:pathLst>
                <a:path extrusionOk="0" h="36081" w="33279">
                  <a:moveTo>
                    <a:pt x="6370" y="0"/>
                  </a:moveTo>
                  <a:cubicBezTo>
                    <a:pt x="1346" y="6382"/>
                    <a:pt x="1" y="15312"/>
                    <a:pt x="3680" y="23205"/>
                  </a:cubicBezTo>
                  <a:cubicBezTo>
                    <a:pt x="7454" y="31317"/>
                    <a:pt x="15496" y="36080"/>
                    <a:pt x="23889" y="36080"/>
                  </a:cubicBezTo>
                  <a:cubicBezTo>
                    <a:pt x="27038" y="36080"/>
                    <a:pt x="30237" y="35409"/>
                    <a:pt x="33279" y="33993"/>
                  </a:cubicBezTo>
                  <a:lnTo>
                    <a:pt x="31814" y="30837"/>
                  </a:lnTo>
                  <a:cubicBezTo>
                    <a:pt x="29240" y="32037"/>
                    <a:pt x="26536" y="32604"/>
                    <a:pt x="23876" y="32604"/>
                  </a:cubicBezTo>
                  <a:cubicBezTo>
                    <a:pt x="16792" y="32604"/>
                    <a:pt x="10017" y="28579"/>
                    <a:pt x="6823" y="21741"/>
                  </a:cubicBezTo>
                  <a:cubicBezTo>
                    <a:pt x="3275" y="14157"/>
                    <a:pt x="5263" y="5406"/>
                    <a:pt x="110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7"/>
            <p:cNvSpPr/>
            <p:nvPr/>
          </p:nvSpPr>
          <p:spPr>
            <a:xfrm>
              <a:off x="7808852" y="3498162"/>
              <a:ext cx="236955" cy="187811"/>
            </a:xfrm>
            <a:custGeom>
              <a:rect b="b" l="l" r="r" t="t"/>
              <a:pathLst>
                <a:path extrusionOk="0" h="5870" w="7406">
                  <a:moveTo>
                    <a:pt x="0" y="0"/>
                  </a:moveTo>
                  <a:cubicBezTo>
                    <a:pt x="1738" y="1619"/>
                    <a:pt x="3203" y="3584"/>
                    <a:pt x="4251" y="5870"/>
                  </a:cubicBezTo>
                  <a:lnTo>
                    <a:pt x="7406" y="4394"/>
                  </a:lnTo>
                  <a:cubicBezTo>
                    <a:pt x="6656" y="2798"/>
                    <a:pt x="5751" y="1322"/>
                    <a:pt x="471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2" name="Google Shape;1662;p37"/>
          <p:cNvSpPr txBox="1"/>
          <p:nvPr>
            <p:ph type="title"/>
          </p:nvPr>
        </p:nvSpPr>
        <p:spPr>
          <a:xfrm>
            <a:off x="364150" y="2820950"/>
            <a:ext cx="5810700" cy="70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EHR </a:t>
            </a:r>
            <a:r>
              <a:rPr lang="en" sz="3000"/>
              <a:t>Implementation</a:t>
            </a:r>
            <a:endParaRPr sz="3000"/>
          </a:p>
          <a:p>
            <a:pPr indent="0" lvl="0" marL="0" rtl="0" algn="l">
              <a:spcBef>
                <a:spcPts val="0"/>
              </a:spcBef>
              <a:spcAft>
                <a:spcPts val="0"/>
              </a:spcAft>
              <a:buNone/>
            </a:pPr>
            <a:r>
              <a:t/>
            </a:r>
            <a:endParaRPr sz="3000"/>
          </a:p>
        </p:txBody>
      </p:sp>
      <p:sp>
        <p:nvSpPr>
          <p:cNvPr id="1663" name="Google Shape;1663;p37"/>
          <p:cNvSpPr txBox="1"/>
          <p:nvPr>
            <p:ph idx="1" type="subTitle"/>
          </p:nvPr>
        </p:nvSpPr>
        <p:spPr>
          <a:xfrm>
            <a:off x="411875" y="3524750"/>
            <a:ext cx="5505600" cy="1079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i="1" lang="en" sz="1400"/>
              <a:t>Epic</a:t>
            </a:r>
            <a:r>
              <a:rPr i="1" lang="en" sz="1400"/>
              <a:t> Implementation At Stanford Hospital And Clinics</a:t>
            </a:r>
            <a:endParaRPr i="1" sz="1400"/>
          </a:p>
          <a:p>
            <a:pPr indent="0" lvl="0" marL="0" marR="0" rtl="0" algn="l">
              <a:lnSpc>
                <a:spcPct val="115000"/>
              </a:lnSpc>
              <a:spcBef>
                <a:spcPts val="0"/>
              </a:spcBef>
              <a:spcAft>
                <a:spcPts val="0"/>
              </a:spcAft>
              <a:buNone/>
            </a:pPr>
            <a:r>
              <a:rPr i="1" lang="en" sz="1400"/>
              <a:t>Epic At Gundersen Lutheran Medical Center</a:t>
            </a:r>
            <a:endParaRPr b="1" i="1"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7" name="Shape 1667"/>
        <p:cNvGrpSpPr/>
        <p:nvPr/>
      </p:nvGrpSpPr>
      <p:grpSpPr>
        <a:xfrm>
          <a:off x="0" y="0"/>
          <a:ext cx="0" cy="0"/>
          <a:chOff x="0" y="0"/>
          <a:chExt cx="0" cy="0"/>
        </a:xfrm>
      </p:grpSpPr>
      <p:sp>
        <p:nvSpPr>
          <p:cNvPr id="1668" name="Google Shape;1668;p38"/>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EHR Sustainability</a:t>
            </a:r>
            <a:endParaRPr sz="2000"/>
          </a:p>
        </p:txBody>
      </p:sp>
      <p:sp>
        <p:nvSpPr>
          <p:cNvPr id="1669" name="Google Shape;1669;p38"/>
          <p:cNvSpPr txBox="1"/>
          <p:nvPr>
            <p:ph idx="3" type="subTitle"/>
          </p:nvPr>
        </p:nvSpPr>
        <p:spPr>
          <a:xfrm>
            <a:off x="2023200" y="4567175"/>
            <a:ext cx="5097600" cy="4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High Barrier to Entry for Competitors</a:t>
            </a:r>
            <a:endParaRPr sz="1600"/>
          </a:p>
        </p:txBody>
      </p:sp>
      <p:grpSp>
        <p:nvGrpSpPr>
          <p:cNvPr id="1670" name="Google Shape;1670;p38"/>
          <p:cNvGrpSpPr/>
          <p:nvPr/>
        </p:nvGrpSpPr>
        <p:grpSpPr>
          <a:xfrm>
            <a:off x="2154720" y="4598443"/>
            <a:ext cx="465120" cy="338580"/>
            <a:chOff x="1666950" y="1182900"/>
            <a:chExt cx="652800" cy="475200"/>
          </a:xfrm>
        </p:grpSpPr>
        <p:sp>
          <p:nvSpPr>
            <p:cNvPr id="1671" name="Google Shape;1671;p38"/>
            <p:cNvSpPr/>
            <p:nvPr/>
          </p:nvSpPr>
          <p:spPr>
            <a:xfrm>
              <a:off x="1666950" y="1182900"/>
              <a:ext cx="652800" cy="475200"/>
            </a:xfrm>
            <a:prstGeom prst="roundRect">
              <a:avLst>
                <a:gd fmla="val 1385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8"/>
            <p:cNvSpPr/>
            <p:nvPr/>
          </p:nvSpPr>
          <p:spPr>
            <a:xfrm>
              <a:off x="1862792" y="1326619"/>
              <a:ext cx="261116" cy="187763"/>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1673" name="Google Shape;1673;p38"/>
          <p:cNvGraphicFramePr/>
          <p:nvPr/>
        </p:nvGraphicFramePr>
        <p:xfrm>
          <a:off x="371425" y="1017725"/>
          <a:ext cx="3000000" cy="3000000"/>
        </p:xfrm>
        <a:graphic>
          <a:graphicData uri="http://schemas.openxmlformats.org/drawingml/2006/table">
            <a:tbl>
              <a:tblPr>
                <a:noFill/>
                <a:tableStyleId>{4704D83C-4ED7-430A-BE3E-F6CE8FA53980}</a:tableStyleId>
              </a:tblPr>
              <a:tblGrid>
                <a:gridCol w="1568125"/>
                <a:gridCol w="3639100"/>
                <a:gridCol w="3314775"/>
              </a:tblGrid>
              <a:tr h="346400">
                <a:tc gridSpan="3">
                  <a:txBody>
                    <a:bodyPr/>
                    <a:lstStyle/>
                    <a:p>
                      <a:pPr indent="0" lvl="0" marL="0" rtl="0" algn="ctr">
                        <a:spcBef>
                          <a:spcPts val="0"/>
                        </a:spcBef>
                        <a:spcAft>
                          <a:spcPts val="0"/>
                        </a:spcAft>
                        <a:buNone/>
                      </a:pPr>
                      <a:r>
                        <a:rPr b="1" lang="en" sz="1500">
                          <a:solidFill>
                            <a:schemeClr val="dk1"/>
                          </a:solidFill>
                          <a:latin typeface="Open Sans"/>
                          <a:ea typeface="Open Sans"/>
                          <a:cs typeface="Open Sans"/>
                          <a:sym typeface="Open Sans"/>
                        </a:rPr>
                        <a:t>User Switching Costs</a:t>
                      </a:r>
                      <a:endParaRPr b="1" sz="1500">
                        <a:solidFill>
                          <a:schemeClr val="dk1"/>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chemeClr val="lt1"/>
                    </a:solidFill>
                  </a:tcPr>
                </a:tc>
                <a:tc hMerge="1"/>
                <a:tc hMerge="1"/>
              </a:tr>
              <a:tr h="346400">
                <a:tc>
                  <a:txBody>
                    <a:bodyPr/>
                    <a:lstStyle/>
                    <a:p>
                      <a:pPr indent="0" lvl="0" marL="0" rtl="0" algn="l">
                        <a:spcBef>
                          <a:spcPts val="0"/>
                        </a:spcBef>
                        <a:spcAft>
                          <a:spcPts val="0"/>
                        </a:spcAft>
                        <a:buNone/>
                      </a:pPr>
                      <a:r>
                        <a:t/>
                      </a:r>
                      <a:endParaRPr b="1" sz="1500">
                        <a:solidFill>
                          <a:schemeClr val="lt1"/>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lt1"/>
                          </a:solidFill>
                          <a:latin typeface="Open Sans"/>
                          <a:ea typeface="Open Sans"/>
                          <a:cs typeface="Open Sans"/>
                          <a:sym typeface="Open Sans"/>
                        </a:rPr>
                        <a:t>Paper-Based Record to EHR</a:t>
                      </a:r>
                      <a:endParaRPr b="1" sz="1500">
                        <a:solidFill>
                          <a:schemeClr val="lt1"/>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 sz="1500">
                          <a:solidFill>
                            <a:schemeClr val="lt1"/>
                          </a:solidFill>
                          <a:latin typeface="Open Sans"/>
                          <a:ea typeface="Open Sans"/>
                          <a:cs typeface="Open Sans"/>
                          <a:sym typeface="Open Sans"/>
                        </a:rPr>
                        <a:t>Switching between EHRs</a:t>
                      </a:r>
                      <a:endParaRPr b="1" sz="1500">
                        <a:solidFill>
                          <a:schemeClr val="lt1"/>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584925">
                <a:tc>
                  <a:txBody>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Healthcare Organizations</a:t>
                      </a:r>
                      <a:r>
                        <a:rPr b="1" lang="en">
                          <a:solidFill>
                            <a:schemeClr val="lt1"/>
                          </a:solidFill>
                          <a:latin typeface="Open Sans"/>
                          <a:ea typeface="Open Sans"/>
                          <a:cs typeface="Open Sans"/>
                          <a:sym typeface="Open Sans"/>
                        </a:rPr>
                        <a:t>/</a:t>
                      </a:r>
                      <a:endParaRPr b="1">
                        <a:solidFill>
                          <a:schemeClr val="lt1"/>
                        </a:solidFill>
                        <a:latin typeface="Open Sans"/>
                        <a:ea typeface="Open Sans"/>
                        <a:cs typeface="Open Sans"/>
                        <a:sym typeface="Open Sans"/>
                      </a:endParaRPr>
                    </a:p>
                    <a:p>
                      <a:pPr indent="0" lvl="0" marL="0" rtl="0" algn="ctr">
                        <a:spcBef>
                          <a:spcPts val="0"/>
                        </a:spcBef>
                        <a:spcAft>
                          <a:spcPts val="0"/>
                        </a:spcAft>
                        <a:buNone/>
                      </a:pPr>
                      <a:r>
                        <a:rPr b="1" lang="en">
                          <a:solidFill>
                            <a:schemeClr val="lt1"/>
                          </a:solidFill>
                          <a:latin typeface="Open Sans"/>
                          <a:ea typeface="Open Sans"/>
                          <a:cs typeface="Open Sans"/>
                          <a:sym typeface="Open Sans"/>
                        </a:rPr>
                        <a:t>Healthcare</a:t>
                      </a:r>
                      <a:endParaRPr b="1">
                        <a:solidFill>
                          <a:schemeClr val="lt1"/>
                        </a:solidFill>
                        <a:latin typeface="Open Sans"/>
                        <a:ea typeface="Open Sans"/>
                        <a:cs typeface="Open Sans"/>
                        <a:sym typeface="Open Sans"/>
                      </a:endParaRPr>
                    </a:p>
                    <a:p>
                      <a:pPr indent="0" lvl="0" marL="0" rtl="0" algn="ctr">
                        <a:spcBef>
                          <a:spcPts val="0"/>
                        </a:spcBef>
                        <a:spcAft>
                          <a:spcPts val="0"/>
                        </a:spcAft>
                        <a:buNone/>
                      </a:pPr>
                      <a:r>
                        <a:rPr b="1" lang="en">
                          <a:solidFill>
                            <a:schemeClr val="lt1"/>
                          </a:solidFill>
                          <a:latin typeface="Open Sans"/>
                          <a:ea typeface="Open Sans"/>
                          <a:cs typeface="Open Sans"/>
                          <a:sym typeface="Open Sans"/>
                        </a:rPr>
                        <a:t>Providers</a:t>
                      </a:r>
                      <a:endParaRPr b="1">
                        <a:solidFill>
                          <a:schemeClr val="lt1"/>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High adoption costs:</a:t>
                      </a:r>
                      <a:endParaRPr b="1" sz="1300">
                        <a:solidFill>
                          <a:schemeClr val="lt1"/>
                        </a:solidFill>
                        <a:latin typeface="Open Sans"/>
                        <a:ea typeface="Open Sans"/>
                        <a:cs typeface="Open Sans"/>
                        <a:sym typeface="Open Sans"/>
                      </a:endParaRPr>
                    </a:p>
                    <a:p>
                      <a:pPr indent="-304800" lvl="0" marL="457200" rtl="0" algn="l">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Large amount of data transferring work</a:t>
                      </a:r>
                      <a:endParaRPr sz="1200">
                        <a:solidFill>
                          <a:schemeClr val="lt1"/>
                        </a:solidFill>
                        <a:latin typeface="Open Sans"/>
                        <a:ea typeface="Open Sans"/>
                        <a:cs typeface="Open Sans"/>
                        <a:sym typeface="Open Sans"/>
                      </a:endParaRPr>
                    </a:p>
                    <a:p>
                      <a:pPr indent="-304800" lvl="0" marL="457200" rtl="0" algn="l">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Employee training during EHR adoption</a:t>
                      </a:r>
                      <a:endParaRPr sz="1200">
                        <a:solidFill>
                          <a:schemeClr val="lt1"/>
                        </a:solidFill>
                        <a:latin typeface="Open Sans"/>
                        <a:ea typeface="Open Sans"/>
                        <a:cs typeface="Open Sans"/>
                        <a:sym typeface="Open Sans"/>
                      </a:endParaRPr>
                    </a:p>
                    <a:p>
                      <a:pPr indent="-304800" lvl="0" marL="457200" rtl="0" algn="l">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The long-term benefits outweigh the initial costs</a:t>
                      </a:r>
                      <a:endParaRPr sz="1200">
                        <a:solidFill>
                          <a:schemeClr val="lt1"/>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rowSpan="2">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Extremely high costs:</a:t>
                      </a:r>
                      <a:endParaRPr b="1" sz="1300">
                        <a:solidFill>
                          <a:schemeClr val="lt1"/>
                        </a:solidFill>
                        <a:latin typeface="Open Sans"/>
                        <a:ea typeface="Open Sans"/>
                        <a:cs typeface="Open Sans"/>
                        <a:sym typeface="Open Sans"/>
                      </a:endParaRPr>
                    </a:p>
                    <a:p>
                      <a:pPr indent="-304800" lvl="0" marL="457200" rtl="0" algn="l">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EHR is customized and organization-specific </a:t>
                      </a:r>
                      <a:endParaRPr sz="1200">
                        <a:solidFill>
                          <a:schemeClr val="lt1"/>
                        </a:solidFill>
                        <a:latin typeface="Open Sans"/>
                        <a:ea typeface="Open Sans"/>
                        <a:cs typeface="Open Sans"/>
                        <a:sym typeface="Open Sans"/>
                      </a:endParaRPr>
                    </a:p>
                    <a:p>
                      <a:pPr indent="-304800" lvl="0" marL="457200" rtl="0" algn="l">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Switching between EHR system is </a:t>
                      </a:r>
                      <a:r>
                        <a:rPr i="1" lang="en" sz="1200">
                          <a:solidFill>
                            <a:schemeClr val="lt1"/>
                          </a:solidFill>
                          <a:latin typeface="Open Sans"/>
                          <a:ea typeface="Open Sans"/>
                          <a:cs typeface="Open Sans"/>
                          <a:sym typeface="Open Sans"/>
                        </a:rPr>
                        <a:t>rare</a:t>
                      </a:r>
                      <a:r>
                        <a:rPr lang="en" sz="1200">
                          <a:solidFill>
                            <a:schemeClr val="lt1"/>
                          </a:solidFill>
                          <a:latin typeface="Open Sans"/>
                          <a:ea typeface="Open Sans"/>
                          <a:cs typeface="Open Sans"/>
                          <a:sym typeface="Open Sans"/>
                        </a:rPr>
                        <a:t> due to </a:t>
                      </a:r>
                      <a:r>
                        <a:rPr lang="en" sz="1200">
                          <a:solidFill>
                            <a:schemeClr val="lt1"/>
                          </a:solidFill>
                          <a:latin typeface="Open Sans"/>
                          <a:ea typeface="Open Sans"/>
                          <a:cs typeface="Open Sans"/>
                          <a:sym typeface="Open Sans"/>
                        </a:rPr>
                        <a:t>tremendous</a:t>
                      </a:r>
                      <a:r>
                        <a:rPr lang="en" sz="1200">
                          <a:solidFill>
                            <a:schemeClr val="lt1"/>
                          </a:solidFill>
                          <a:latin typeface="Open Sans"/>
                          <a:ea typeface="Open Sans"/>
                          <a:cs typeface="Open Sans"/>
                          <a:sym typeface="Open Sans"/>
                        </a:rPr>
                        <a:t> switching costs</a:t>
                      </a:r>
                      <a:endParaRPr sz="1200">
                        <a:solidFill>
                          <a:schemeClr val="lt1"/>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1052125">
                <a:tc>
                  <a:txBody>
                    <a:bodyPr/>
                    <a:lstStyle/>
                    <a:p>
                      <a:pPr indent="0" lvl="0" marL="0" rtl="0" algn="ctr">
                        <a:spcBef>
                          <a:spcPts val="0"/>
                        </a:spcBef>
                        <a:spcAft>
                          <a:spcPts val="0"/>
                        </a:spcAft>
                        <a:buNone/>
                      </a:pPr>
                      <a:r>
                        <a:rPr b="1" lang="en">
                          <a:solidFill>
                            <a:schemeClr val="lt1"/>
                          </a:solidFill>
                          <a:latin typeface="Open Sans"/>
                          <a:ea typeface="Open Sans"/>
                          <a:cs typeface="Open Sans"/>
                          <a:sym typeface="Open Sans"/>
                        </a:rPr>
                        <a:t>Patients</a:t>
                      </a:r>
                      <a:endParaRPr b="1">
                        <a:solidFill>
                          <a:schemeClr val="lt1"/>
                        </a:solidFill>
                        <a:latin typeface="Open Sans"/>
                        <a:ea typeface="Open Sans"/>
                        <a:cs typeface="Open Sans"/>
                        <a:sym typeface="Open Sans"/>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 sz="1300">
                          <a:solidFill>
                            <a:schemeClr val="lt1"/>
                          </a:solidFill>
                          <a:latin typeface="Open Sans"/>
                          <a:ea typeface="Open Sans"/>
                          <a:cs typeface="Open Sans"/>
                          <a:sym typeface="Open Sans"/>
                        </a:rPr>
                        <a:t>Low costs:</a:t>
                      </a:r>
                      <a:endParaRPr b="1" sz="1300">
                        <a:solidFill>
                          <a:schemeClr val="lt1"/>
                        </a:solidFill>
                        <a:latin typeface="Open Sans"/>
                        <a:ea typeface="Open Sans"/>
                        <a:cs typeface="Open Sans"/>
                        <a:sym typeface="Open Sans"/>
                      </a:endParaRPr>
                    </a:p>
                    <a:p>
                      <a:pPr indent="-304800" lvl="0" marL="457200" rtl="0" algn="l">
                        <a:spcBef>
                          <a:spcPts val="0"/>
                        </a:spcBef>
                        <a:spcAft>
                          <a:spcPts val="0"/>
                        </a:spcAft>
                        <a:buClr>
                          <a:schemeClr val="lt1"/>
                        </a:buClr>
                        <a:buSzPts val="1200"/>
                        <a:buFont typeface="Open Sans"/>
                        <a:buChar char="-"/>
                      </a:pPr>
                      <a:r>
                        <a:rPr lang="en" sz="1200">
                          <a:solidFill>
                            <a:schemeClr val="lt1"/>
                          </a:solidFill>
                          <a:latin typeface="Open Sans"/>
                          <a:ea typeface="Open Sans"/>
                          <a:cs typeface="Open Sans"/>
                          <a:sym typeface="Open Sans"/>
                        </a:rPr>
                        <a:t>Minimum amount of patient education about how to access EHR from the patient portal</a:t>
                      </a:r>
                      <a:endParaRPr sz="1200">
                        <a:solidFill>
                          <a:schemeClr val="lt1"/>
                        </a:solidFill>
                        <a:latin typeface="Open Sans"/>
                        <a:ea typeface="Open Sans"/>
                        <a:cs typeface="Open Sans"/>
                        <a:sym typeface="Open Sans"/>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vMerge="1"/>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grpSp>
        <p:nvGrpSpPr>
          <p:cNvPr id="1678" name="Google Shape;1678;p39"/>
          <p:cNvGrpSpPr/>
          <p:nvPr/>
        </p:nvGrpSpPr>
        <p:grpSpPr>
          <a:xfrm>
            <a:off x="2922591" y="-25"/>
            <a:ext cx="6221408" cy="5143544"/>
            <a:chOff x="2922591" y="0"/>
            <a:chExt cx="6221408" cy="5143544"/>
          </a:xfrm>
        </p:grpSpPr>
        <p:sp>
          <p:nvSpPr>
            <p:cNvPr id="1679" name="Google Shape;1679;p39"/>
            <p:cNvSpPr/>
            <p:nvPr/>
          </p:nvSpPr>
          <p:spPr>
            <a:xfrm>
              <a:off x="2922591" y="0"/>
              <a:ext cx="6221408" cy="5143520"/>
            </a:xfrm>
            <a:custGeom>
              <a:rect b="b" l="l" r="r" t="t"/>
              <a:pathLst>
                <a:path extrusionOk="0" h="160735" w="194419">
                  <a:moveTo>
                    <a:pt x="9050" y="0"/>
                  </a:moveTo>
                  <a:cubicBezTo>
                    <a:pt x="16467" y="21717"/>
                    <a:pt x="20480" y="45006"/>
                    <a:pt x="20480" y="69223"/>
                  </a:cubicBezTo>
                  <a:cubicBezTo>
                    <a:pt x="20480" y="101965"/>
                    <a:pt x="13134" y="132981"/>
                    <a:pt x="1" y="160734"/>
                  </a:cubicBezTo>
                  <a:lnTo>
                    <a:pt x="194418" y="160734"/>
                  </a:lnTo>
                  <a:lnTo>
                    <a:pt x="194418"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80" name="Google Shape;1680;p39"/>
            <p:cNvGrpSpPr/>
            <p:nvPr/>
          </p:nvGrpSpPr>
          <p:grpSpPr>
            <a:xfrm>
              <a:off x="3806165" y="139532"/>
              <a:ext cx="1531647" cy="1531296"/>
              <a:chOff x="18229950" y="15481500"/>
              <a:chExt cx="2614625" cy="2614025"/>
            </a:xfrm>
          </p:grpSpPr>
          <p:sp>
            <p:nvSpPr>
              <p:cNvPr id="1681" name="Google Shape;1681;p39"/>
              <p:cNvSpPr/>
              <p:nvPr/>
            </p:nvSpPr>
            <p:spPr>
              <a:xfrm>
                <a:off x="18794300" y="15627050"/>
                <a:ext cx="1372225" cy="2256850"/>
              </a:xfrm>
              <a:custGeom>
                <a:rect b="b" l="l" r="r" t="t"/>
                <a:pathLst>
                  <a:path extrusionOk="0" h="90274" w="54889">
                    <a:moveTo>
                      <a:pt x="53674" y="1"/>
                    </a:moveTo>
                    <a:lnTo>
                      <a:pt x="1" y="89500"/>
                    </a:lnTo>
                    <a:cubicBezTo>
                      <a:pt x="382" y="89762"/>
                      <a:pt x="763" y="90012"/>
                      <a:pt x="1155" y="90274"/>
                    </a:cubicBezTo>
                    <a:lnTo>
                      <a:pt x="54888" y="643"/>
                    </a:lnTo>
                    <a:cubicBezTo>
                      <a:pt x="54495" y="417"/>
                      <a:pt x="54079" y="215"/>
                      <a:pt x="536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9"/>
              <p:cNvSpPr/>
              <p:nvPr/>
            </p:nvSpPr>
            <p:spPr>
              <a:xfrm>
                <a:off x="18440975" y="15486850"/>
                <a:ext cx="1246025" cy="2046125"/>
              </a:xfrm>
              <a:custGeom>
                <a:rect b="b" l="l" r="r" t="t"/>
                <a:pathLst>
                  <a:path extrusionOk="0" h="81845" w="49841">
                    <a:moveTo>
                      <a:pt x="48328" y="1"/>
                    </a:moveTo>
                    <a:lnTo>
                      <a:pt x="1" y="80582"/>
                    </a:lnTo>
                    <a:cubicBezTo>
                      <a:pt x="287" y="81011"/>
                      <a:pt x="549" y="81427"/>
                      <a:pt x="846" y="81844"/>
                    </a:cubicBezTo>
                    <a:lnTo>
                      <a:pt x="49840" y="155"/>
                    </a:lnTo>
                    <a:cubicBezTo>
                      <a:pt x="49340" y="96"/>
                      <a:pt x="48828" y="48"/>
                      <a:pt x="483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9"/>
              <p:cNvSpPr/>
              <p:nvPr/>
            </p:nvSpPr>
            <p:spPr>
              <a:xfrm>
                <a:off x="18384425" y="15481500"/>
                <a:ext cx="1193325" cy="1958300"/>
              </a:xfrm>
              <a:custGeom>
                <a:rect b="b" l="l" r="r" t="t"/>
                <a:pathLst>
                  <a:path extrusionOk="0" h="78332" w="47733">
                    <a:moveTo>
                      <a:pt x="46149" y="0"/>
                    </a:moveTo>
                    <a:lnTo>
                      <a:pt x="1" y="76950"/>
                    </a:lnTo>
                    <a:cubicBezTo>
                      <a:pt x="251" y="77415"/>
                      <a:pt x="501" y="77867"/>
                      <a:pt x="775" y="78331"/>
                    </a:cubicBezTo>
                    <a:lnTo>
                      <a:pt x="47733" y="48"/>
                    </a:lnTo>
                    <a:cubicBezTo>
                      <a:pt x="47209" y="36"/>
                      <a:pt x="46673" y="0"/>
                      <a:pt x="4614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9"/>
              <p:cNvSpPr/>
              <p:nvPr/>
            </p:nvSpPr>
            <p:spPr>
              <a:xfrm>
                <a:off x="18715425" y="15585075"/>
                <a:ext cx="1363275" cy="2242275"/>
              </a:xfrm>
              <a:custGeom>
                <a:rect b="b" l="l" r="r" t="t"/>
                <a:pathLst>
                  <a:path extrusionOk="0" h="89691" w="54531">
                    <a:moveTo>
                      <a:pt x="53269" y="1"/>
                    </a:moveTo>
                    <a:lnTo>
                      <a:pt x="0" y="88821"/>
                    </a:lnTo>
                    <a:cubicBezTo>
                      <a:pt x="358" y="89119"/>
                      <a:pt x="739" y="89405"/>
                      <a:pt x="1096" y="89690"/>
                    </a:cubicBezTo>
                    <a:lnTo>
                      <a:pt x="54531" y="572"/>
                    </a:lnTo>
                    <a:cubicBezTo>
                      <a:pt x="54114" y="370"/>
                      <a:pt x="53698" y="179"/>
                      <a:pt x="5326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9"/>
              <p:cNvSpPr/>
              <p:nvPr/>
            </p:nvSpPr>
            <p:spPr>
              <a:xfrm>
                <a:off x="18640425" y="15550250"/>
                <a:ext cx="1346900" cy="2213400"/>
              </a:xfrm>
              <a:custGeom>
                <a:rect b="b" l="l" r="r" t="t"/>
                <a:pathLst>
                  <a:path extrusionOk="0" h="88536" w="53876">
                    <a:moveTo>
                      <a:pt x="52530" y="1"/>
                    </a:moveTo>
                    <a:lnTo>
                      <a:pt x="0" y="87583"/>
                    </a:lnTo>
                    <a:cubicBezTo>
                      <a:pt x="345" y="87904"/>
                      <a:pt x="679" y="88226"/>
                      <a:pt x="1024" y="88535"/>
                    </a:cubicBezTo>
                    <a:lnTo>
                      <a:pt x="53876" y="441"/>
                    </a:lnTo>
                    <a:cubicBezTo>
                      <a:pt x="53423" y="275"/>
                      <a:pt x="52983" y="144"/>
                      <a:pt x="5253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39"/>
              <p:cNvSpPr/>
              <p:nvPr/>
            </p:nvSpPr>
            <p:spPr>
              <a:xfrm>
                <a:off x="18569275" y="15521375"/>
                <a:ext cx="1321925" cy="2172325"/>
              </a:xfrm>
              <a:custGeom>
                <a:rect b="b" l="l" r="r" t="t"/>
                <a:pathLst>
                  <a:path extrusionOk="0" h="86893" w="52877">
                    <a:moveTo>
                      <a:pt x="51495" y="1"/>
                    </a:moveTo>
                    <a:lnTo>
                      <a:pt x="0" y="85868"/>
                    </a:lnTo>
                    <a:cubicBezTo>
                      <a:pt x="310" y="86214"/>
                      <a:pt x="655" y="86547"/>
                      <a:pt x="989" y="86892"/>
                    </a:cubicBezTo>
                    <a:lnTo>
                      <a:pt x="52876" y="382"/>
                    </a:lnTo>
                    <a:cubicBezTo>
                      <a:pt x="52424" y="239"/>
                      <a:pt x="51971" y="120"/>
                      <a:pt x="5149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39"/>
              <p:cNvSpPr/>
              <p:nvPr/>
            </p:nvSpPr>
            <p:spPr>
              <a:xfrm>
                <a:off x="18503200" y="15500250"/>
                <a:ext cx="1288275" cy="2117250"/>
              </a:xfrm>
              <a:custGeom>
                <a:rect b="b" l="l" r="r" t="t"/>
                <a:pathLst>
                  <a:path extrusionOk="0" h="84690" w="51531">
                    <a:moveTo>
                      <a:pt x="50090" y="0"/>
                    </a:moveTo>
                    <a:lnTo>
                      <a:pt x="0" y="83523"/>
                    </a:lnTo>
                    <a:cubicBezTo>
                      <a:pt x="298" y="83916"/>
                      <a:pt x="596" y="84297"/>
                      <a:pt x="905" y="84689"/>
                    </a:cubicBezTo>
                    <a:lnTo>
                      <a:pt x="51531" y="250"/>
                    </a:lnTo>
                    <a:cubicBezTo>
                      <a:pt x="51054" y="167"/>
                      <a:pt x="50566" y="72"/>
                      <a:pt x="5009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9"/>
              <p:cNvSpPr/>
              <p:nvPr/>
            </p:nvSpPr>
            <p:spPr>
              <a:xfrm>
                <a:off x="18229950" y="15640450"/>
                <a:ext cx="681950" cy="1137075"/>
              </a:xfrm>
              <a:custGeom>
                <a:rect b="b" l="l" r="r" t="t"/>
                <a:pathLst>
                  <a:path extrusionOk="0" h="45483" w="27278">
                    <a:moveTo>
                      <a:pt x="27278" y="0"/>
                    </a:moveTo>
                    <a:lnTo>
                      <a:pt x="27278" y="0"/>
                    </a:lnTo>
                    <a:cubicBezTo>
                      <a:pt x="26444" y="465"/>
                      <a:pt x="25611" y="941"/>
                      <a:pt x="24813" y="1453"/>
                    </a:cubicBezTo>
                    <a:lnTo>
                      <a:pt x="107" y="42636"/>
                    </a:lnTo>
                    <a:cubicBezTo>
                      <a:pt x="48" y="43577"/>
                      <a:pt x="12" y="44530"/>
                      <a:pt x="0" y="45482"/>
                    </a:cubicBezTo>
                    <a:lnTo>
                      <a:pt x="2727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9"/>
              <p:cNvSpPr/>
              <p:nvPr/>
            </p:nvSpPr>
            <p:spPr>
              <a:xfrm>
                <a:off x="18333225" y="15483875"/>
                <a:ext cx="1129350" cy="1854125"/>
              </a:xfrm>
              <a:custGeom>
                <a:rect b="b" l="l" r="r" t="t"/>
                <a:pathLst>
                  <a:path extrusionOk="0" h="74165" w="45174">
                    <a:moveTo>
                      <a:pt x="45173" y="1"/>
                    </a:moveTo>
                    <a:lnTo>
                      <a:pt x="45173" y="1"/>
                    </a:lnTo>
                    <a:cubicBezTo>
                      <a:pt x="44613" y="36"/>
                      <a:pt x="44054" y="72"/>
                      <a:pt x="43494" y="132"/>
                    </a:cubicBezTo>
                    <a:lnTo>
                      <a:pt x="1" y="72640"/>
                    </a:lnTo>
                    <a:cubicBezTo>
                      <a:pt x="227" y="73164"/>
                      <a:pt x="465" y="73653"/>
                      <a:pt x="691" y="74164"/>
                    </a:cubicBezTo>
                    <a:lnTo>
                      <a:pt x="4517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9"/>
              <p:cNvSpPr/>
              <p:nvPr/>
            </p:nvSpPr>
            <p:spPr>
              <a:xfrm>
                <a:off x="18234400" y="15568125"/>
                <a:ext cx="835250" cy="1383225"/>
              </a:xfrm>
              <a:custGeom>
                <a:rect b="b" l="l" r="r" t="t"/>
                <a:pathLst>
                  <a:path extrusionOk="0" h="55329" w="33410">
                    <a:moveTo>
                      <a:pt x="33410" y="0"/>
                    </a:moveTo>
                    <a:lnTo>
                      <a:pt x="33410" y="0"/>
                    </a:lnTo>
                    <a:cubicBezTo>
                      <a:pt x="32695" y="262"/>
                      <a:pt x="31981" y="560"/>
                      <a:pt x="31291" y="857"/>
                    </a:cubicBezTo>
                    <a:lnTo>
                      <a:pt x="1" y="53042"/>
                    </a:lnTo>
                    <a:cubicBezTo>
                      <a:pt x="60" y="53816"/>
                      <a:pt x="132" y="54566"/>
                      <a:pt x="239" y="55328"/>
                    </a:cubicBezTo>
                    <a:lnTo>
                      <a:pt x="3341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9"/>
              <p:cNvSpPr/>
              <p:nvPr/>
            </p:nvSpPr>
            <p:spPr>
              <a:xfrm>
                <a:off x="18251975" y="15767550"/>
                <a:ext cx="470025" cy="783450"/>
              </a:xfrm>
              <a:custGeom>
                <a:rect b="b" l="l" r="r" t="t"/>
                <a:pathLst>
                  <a:path extrusionOk="0" h="31338" w="18801">
                    <a:moveTo>
                      <a:pt x="18800" y="0"/>
                    </a:moveTo>
                    <a:cubicBezTo>
                      <a:pt x="17634" y="917"/>
                      <a:pt x="16514" y="1905"/>
                      <a:pt x="15431" y="2929"/>
                    </a:cubicBezTo>
                    <a:lnTo>
                      <a:pt x="977" y="27015"/>
                    </a:lnTo>
                    <a:cubicBezTo>
                      <a:pt x="596" y="28432"/>
                      <a:pt x="262" y="29873"/>
                      <a:pt x="0" y="31337"/>
                    </a:cubicBezTo>
                    <a:lnTo>
                      <a:pt x="1880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9"/>
              <p:cNvSpPr/>
              <p:nvPr/>
            </p:nvSpPr>
            <p:spPr>
              <a:xfrm>
                <a:off x="18255550" y="15522575"/>
                <a:ext cx="955500" cy="1574625"/>
              </a:xfrm>
              <a:custGeom>
                <a:rect b="b" l="l" r="r" t="t"/>
                <a:pathLst>
                  <a:path extrusionOk="0" h="62985" w="38220">
                    <a:moveTo>
                      <a:pt x="38219" y="0"/>
                    </a:moveTo>
                    <a:lnTo>
                      <a:pt x="38219" y="0"/>
                    </a:lnTo>
                    <a:cubicBezTo>
                      <a:pt x="37564" y="167"/>
                      <a:pt x="36933" y="358"/>
                      <a:pt x="36291" y="548"/>
                    </a:cubicBezTo>
                    <a:lnTo>
                      <a:pt x="0" y="61056"/>
                    </a:lnTo>
                    <a:cubicBezTo>
                      <a:pt x="131" y="61710"/>
                      <a:pt x="286" y="62341"/>
                      <a:pt x="453" y="62984"/>
                    </a:cubicBezTo>
                    <a:lnTo>
                      <a:pt x="3821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9"/>
              <p:cNvSpPr/>
              <p:nvPr/>
            </p:nvSpPr>
            <p:spPr>
              <a:xfrm>
                <a:off x="18290375" y="15496675"/>
                <a:ext cx="1050750" cy="1728225"/>
              </a:xfrm>
              <a:custGeom>
                <a:rect b="b" l="l" r="r" t="t"/>
                <a:pathLst>
                  <a:path extrusionOk="0" h="69129" w="42030">
                    <a:moveTo>
                      <a:pt x="42029" y="1"/>
                    </a:moveTo>
                    <a:cubicBezTo>
                      <a:pt x="41434" y="84"/>
                      <a:pt x="40839" y="203"/>
                      <a:pt x="40243" y="310"/>
                    </a:cubicBezTo>
                    <a:lnTo>
                      <a:pt x="0" y="67414"/>
                    </a:lnTo>
                    <a:cubicBezTo>
                      <a:pt x="179" y="67997"/>
                      <a:pt x="369" y="68557"/>
                      <a:pt x="572" y="69128"/>
                    </a:cubicBezTo>
                    <a:lnTo>
                      <a:pt x="4202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9"/>
              <p:cNvSpPr/>
              <p:nvPr/>
            </p:nvSpPr>
            <p:spPr>
              <a:xfrm>
                <a:off x="19951300" y="16570625"/>
                <a:ext cx="882575" cy="1458225"/>
              </a:xfrm>
              <a:custGeom>
                <a:rect b="b" l="l" r="r" t="t"/>
                <a:pathLst>
                  <a:path extrusionOk="0" h="58329" w="35303">
                    <a:moveTo>
                      <a:pt x="34981" y="0"/>
                    </a:moveTo>
                    <a:lnTo>
                      <a:pt x="0" y="58329"/>
                    </a:lnTo>
                    <a:cubicBezTo>
                      <a:pt x="679" y="58103"/>
                      <a:pt x="1369" y="57865"/>
                      <a:pt x="2036" y="57603"/>
                    </a:cubicBezTo>
                    <a:lnTo>
                      <a:pt x="35302" y="2167"/>
                    </a:lnTo>
                    <a:cubicBezTo>
                      <a:pt x="35207" y="1429"/>
                      <a:pt x="35100" y="715"/>
                      <a:pt x="349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9"/>
              <p:cNvSpPr/>
              <p:nvPr/>
            </p:nvSpPr>
            <p:spPr>
              <a:xfrm>
                <a:off x="20101900" y="16732250"/>
                <a:ext cx="742675" cy="1235600"/>
              </a:xfrm>
              <a:custGeom>
                <a:rect b="b" l="l" r="r" t="t"/>
                <a:pathLst>
                  <a:path extrusionOk="0" h="49424" w="29707">
                    <a:moveTo>
                      <a:pt x="29647" y="0"/>
                    </a:moveTo>
                    <a:lnTo>
                      <a:pt x="1" y="49423"/>
                    </a:lnTo>
                    <a:cubicBezTo>
                      <a:pt x="775" y="49054"/>
                      <a:pt x="1549" y="48649"/>
                      <a:pt x="2311" y="48244"/>
                    </a:cubicBezTo>
                    <a:lnTo>
                      <a:pt x="29695" y="2608"/>
                    </a:lnTo>
                    <a:cubicBezTo>
                      <a:pt x="29695" y="2489"/>
                      <a:pt x="29707" y="2382"/>
                      <a:pt x="29707" y="2263"/>
                    </a:cubicBezTo>
                    <a:cubicBezTo>
                      <a:pt x="29707" y="1501"/>
                      <a:pt x="29671" y="750"/>
                      <a:pt x="296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9"/>
              <p:cNvSpPr/>
              <p:nvPr/>
            </p:nvSpPr>
            <p:spPr>
              <a:xfrm>
                <a:off x="19814675" y="16432200"/>
                <a:ext cx="992400" cy="1634150"/>
              </a:xfrm>
              <a:custGeom>
                <a:rect b="b" l="l" r="r" t="t"/>
                <a:pathLst>
                  <a:path extrusionOk="0" h="65366" w="39696">
                    <a:moveTo>
                      <a:pt x="39196" y="1"/>
                    </a:moveTo>
                    <a:lnTo>
                      <a:pt x="0" y="65366"/>
                    </a:lnTo>
                    <a:cubicBezTo>
                      <a:pt x="619" y="65235"/>
                      <a:pt x="1250" y="65104"/>
                      <a:pt x="1858" y="64937"/>
                    </a:cubicBezTo>
                    <a:lnTo>
                      <a:pt x="39696" y="1858"/>
                    </a:lnTo>
                    <a:cubicBezTo>
                      <a:pt x="39541" y="1239"/>
                      <a:pt x="39374" y="632"/>
                      <a:pt x="391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9"/>
              <p:cNvSpPr/>
              <p:nvPr/>
            </p:nvSpPr>
            <p:spPr>
              <a:xfrm>
                <a:off x="18876750" y="15675275"/>
                <a:ext cx="1373700" cy="2259225"/>
              </a:xfrm>
              <a:custGeom>
                <a:rect b="b" l="l" r="r" t="t"/>
                <a:pathLst>
                  <a:path extrusionOk="0" h="90369" w="54948">
                    <a:moveTo>
                      <a:pt x="53781" y="0"/>
                    </a:moveTo>
                    <a:lnTo>
                      <a:pt x="1" y="89678"/>
                    </a:lnTo>
                    <a:cubicBezTo>
                      <a:pt x="394" y="89916"/>
                      <a:pt x="786" y="90142"/>
                      <a:pt x="1191" y="90369"/>
                    </a:cubicBezTo>
                    <a:lnTo>
                      <a:pt x="54948" y="739"/>
                    </a:lnTo>
                    <a:cubicBezTo>
                      <a:pt x="54555" y="488"/>
                      <a:pt x="54174" y="238"/>
                      <a:pt x="5378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9"/>
              <p:cNvSpPr/>
              <p:nvPr/>
            </p:nvSpPr>
            <p:spPr>
              <a:xfrm>
                <a:off x="19687875" y="16310775"/>
                <a:ext cx="1081100" cy="1776425"/>
              </a:xfrm>
              <a:custGeom>
                <a:rect b="b" l="l" r="r" t="t"/>
                <a:pathLst>
                  <a:path extrusionOk="0" h="71057" w="43244">
                    <a:moveTo>
                      <a:pt x="42625" y="0"/>
                    </a:moveTo>
                    <a:lnTo>
                      <a:pt x="0" y="71056"/>
                    </a:lnTo>
                    <a:cubicBezTo>
                      <a:pt x="572" y="70997"/>
                      <a:pt x="1155" y="70925"/>
                      <a:pt x="1738" y="70842"/>
                    </a:cubicBezTo>
                    <a:lnTo>
                      <a:pt x="43244" y="1631"/>
                    </a:lnTo>
                    <a:cubicBezTo>
                      <a:pt x="43053" y="1084"/>
                      <a:pt x="42839" y="536"/>
                      <a:pt x="4262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9"/>
              <p:cNvSpPr/>
              <p:nvPr/>
            </p:nvSpPr>
            <p:spPr>
              <a:xfrm>
                <a:off x="20277225" y="16934350"/>
                <a:ext cx="559025" cy="932275"/>
              </a:xfrm>
              <a:custGeom>
                <a:rect b="b" l="l" r="r" t="t"/>
                <a:pathLst>
                  <a:path extrusionOk="0" h="37291" w="22361">
                    <a:moveTo>
                      <a:pt x="22360" y="1"/>
                    </a:moveTo>
                    <a:lnTo>
                      <a:pt x="1" y="37291"/>
                    </a:lnTo>
                    <a:cubicBezTo>
                      <a:pt x="989" y="36612"/>
                      <a:pt x="1941" y="35898"/>
                      <a:pt x="2882" y="35148"/>
                    </a:cubicBezTo>
                    <a:lnTo>
                      <a:pt x="21848" y="3537"/>
                    </a:lnTo>
                    <a:cubicBezTo>
                      <a:pt x="22051" y="2358"/>
                      <a:pt x="22229" y="1191"/>
                      <a:pt x="2236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9"/>
              <p:cNvSpPr/>
              <p:nvPr/>
            </p:nvSpPr>
            <p:spPr>
              <a:xfrm>
                <a:off x="20522800" y="17252250"/>
                <a:ext cx="236950" cy="395300"/>
              </a:xfrm>
              <a:custGeom>
                <a:rect b="b" l="l" r="r" t="t"/>
                <a:pathLst>
                  <a:path extrusionOk="0" h="15812" w="9478">
                    <a:moveTo>
                      <a:pt x="9478" y="1"/>
                    </a:moveTo>
                    <a:lnTo>
                      <a:pt x="0" y="15812"/>
                    </a:lnTo>
                    <a:cubicBezTo>
                      <a:pt x="4024" y="11180"/>
                      <a:pt x="7263" y="5858"/>
                      <a:pt x="947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9"/>
              <p:cNvSpPr/>
              <p:nvPr/>
            </p:nvSpPr>
            <p:spPr>
              <a:xfrm>
                <a:off x="19569100" y="16201525"/>
                <a:ext cx="1153750" cy="1894000"/>
              </a:xfrm>
              <a:custGeom>
                <a:rect b="b" l="l" r="r" t="t"/>
                <a:pathLst>
                  <a:path extrusionOk="0" h="75760" w="46150">
                    <a:moveTo>
                      <a:pt x="45435" y="1"/>
                    </a:moveTo>
                    <a:lnTo>
                      <a:pt x="1" y="75760"/>
                    </a:lnTo>
                    <a:cubicBezTo>
                      <a:pt x="548" y="75748"/>
                      <a:pt x="1084" y="75724"/>
                      <a:pt x="1632" y="75700"/>
                    </a:cubicBezTo>
                    <a:lnTo>
                      <a:pt x="46149" y="1477"/>
                    </a:lnTo>
                    <a:lnTo>
                      <a:pt x="4543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9"/>
              <p:cNvSpPr/>
              <p:nvPr/>
            </p:nvSpPr>
            <p:spPr>
              <a:xfrm>
                <a:off x="19053275" y="15790750"/>
                <a:ext cx="1353750" cy="2225300"/>
              </a:xfrm>
              <a:custGeom>
                <a:rect b="b" l="l" r="r" t="t"/>
                <a:pathLst>
                  <a:path extrusionOk="0" h="89012" w="54150">
                    <a:moveTo>
                      <a:pt x="53090" y="1"/>
                    </a:moveTo>
                    <a:lnTo>
                      <a:pt x="0" y="88512"/>
                    </a:lnTo>
                    <a:cubicBezTo>
                      <a:pt x="429" y="88690"/>
                      <a:pt x="869" y="88869"/>
                      <a:pt x="1298" y="89012"/>
                    </a:cubicBezTo>
                    <a:lnTo>
                      <a:pt x="54150" y="918"/>
                    </a:lnTo>
                    <a:cubicBezTo>
                      <a:pt x="53804" y="596"/>
                      <a:pt x="53447" y="299"/>
                      <a:pt x="530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9"/>
              <p:cNvSpPr/>
              <p:nvPr/>
            </p:nvSpPr>
            <p:spPr>
              <a:xfrm>
                <a:off x="18962775" y="15729750"/>
                <a:ext cx="1368050" cy="2248500"/>
              </a:xfrm>
              <a:custGeom>
                <a:rect b="b" l="l" r="r" t="t"/>
                <a:pathLst>
                  <a:path extrusionOk="0" h="89940" w="54722">
                    <a:moveTo>
                      <a:pt x="53602" y="0"/>
                    </a:moveTo>
                    <a:lnTo>
                      <a:pt x="1" y="89356"/>
                    </a:lnTo>
                    <a:cubicBezTo>
                      <a:pt x="417" y="89571"/>
                      <a:pt x="846" y="89749"/>
                      <a:pt x="1251" y="89940"/>
                    </a:cubicBezTo>
                    <a:lnTo>
                      <a:pt x="54722" y="822"/>
                    </a:lnTo>
                    <a:cubicBezTo>
                      <a:pt x="54341" y="536"/>
                      <a:pt x="53972" y="274"/>
                      <a:pt x="5360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9"/>
              <p:cNvSpPr/>
              <p:nvPr/>
            </p:nvSpPr>
            <p:spPr>
              <a:xfrm>
                <a:off x="19147025" y="15857725"/>
                <a:ext cx="1332025" cy="2189000"/>
              </a:xfrm>
              <a:custGeom>
                <a:rect b="b" l="l" r="r" t="t"/>
                <a:pathLst>
                  <a:path extrusionOk="0" h="87560" w="53281">
                    <a:moveTo>
                      <a:pt x="52293" y="1"/>
                    </a:moveTo>
                    <a:lnTo>
                      <a:pt x="0" y="87178"/>
                    </a:lnTo>
                    <a:cubicBezTo>
                      <a:pt x="453" y="87309"/>
                      <a:pt x="917" y="87440"/>
                      <a:pt x="1370" y="87559"/>
                    </a:cubicBezTo>
                    <a:lnTo>
                      <a:pt x="53281" y="1013"/>
                    </a:lnTo>
                    <a:cubicBezTo>
                      <a:pt x="52959" y="679"/>
                      <a:pt x="52626" y="334"/>
                      <a:pt x="522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9"/>
              <p:cNvSpPr/>
              <p:nvPr/>
            </p:nvSpPr>
            <p:spPr>
              <a:xfrm>
                <a:off x="19348825" y="16013400"/>
                <a:ext cx="1262400" cy="2073800"/>
              </a:xfrm>
              <a:custGeom>
                <a:rect b="b" l="l" r="r" t="t"/>
                <a:pathLst>
                  <a:path extrusionOk="0" h="82952" w="50496">
                    <a:moveTo>
                      <a:pt x="49638" y="1"/>
                    </a:moveTo>
                    <a:lnTo>
                      <a:pt x="1" y="82761"/>
                    </a:lnTo>
                    <a:cubicBezTo>
                      <a:pt x="489" y="82832"/>
                      <a:pt x="1001" y="82892"/>
                      <a:pt x="1489" y="82951"/>
                    </a:cubicBezTo>
                    <a:lnTo>
                      <a:pt x="50495" y="1215"/>
                    </a:lnTo>
                    <a:cubicBezTo>
                      <a:pt x="50210" y="799"/>
                      <a:pt x="49936" y="406"/>
                      <a:pt x="4963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9"/>
              <p:cNvSpPr/>
              <p:nvPr/>
            </p:nvSpPr>
            <p:spPr>
              <a:xfrm>
                <a:off x="19245850" y="15931850"/>
                <a:ext cx="1301675" cy="2138975"/>
              </a:xfrm>
              <a:custGeom>
                <a:rect b="b" l="l" r="r" t="t"/>
                <a:pathLst>
                  <a:path extrusionOk="0" h="85559" w="52067">
                    <a:moveTo>
                      <a:pt x="51114" y="0"/>
                    </a:moveTo>
                    <a:lnTo>
                      <a:pt x="0" y="85249"/>
                    </a:lnTo>
                    <a:cubicBezTo>
                      <a:pt x="477" y="85356"/>
                      <a:pt x="929" y="85475"/>
                      <a:pt x="1405" y="85559"/>
                    </a:cubicBezTo>
                    <a:lnTo>
                      <a:pt x="52066" y="1108"/>
                    </a:lnTo>
                    <a:cubicBezTo>
                      <a:pt x="51757" y="727"/>
                      <a:pt x="51447" y="370"/>
                      <a:pt x="5111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9"/>
              <p:cNvSpPr/>
              <p:nvPr/>
            </p:nvSpPr>
            <p:spPr>
              <a:xfrm>
                <a:off x="19455700" y="16103000"/>
                <a:ext cx="1213850" cy="1992525"/>
              </a:xfrm>
              <a:custGeom>
                <a:rect b="b" l="l" r="r" t="t"/>
                <a:pathLst>
                  <a:path extrusionOk="0" h="79701" w="48554">
                    <a:moveTo>
                      <a:pt x="47756" y="1"/>
                    </a:moveTo>
                    <a:lnTo>
                      <a:pt x="0" y="79617"/>
                    </a:lnTo>
                    <a:cubicBezTo>
                      <a:pt x="512" y="79653"/>
                      <a:pt x="1036" y="79665"/>
                      <a:pt x="1560" y="79701"/>
                    </a:cubicBezTo>
                    <a:lnTo>
                      <a:pt x="48554" y="1334"/>
                    </a:lnTo>
                    <a:cubicBezTo>
                      <a:pt x="48292" y="894"/>
                      <a:pt x="48042" y="429"/>
                      <a:pt x="4775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8" name="Google Shape;1708;p39"/>
            <p:cNvGrpSpPr/>
            <p:nvPr/>
          </p:nvGrpSpPr>
          <p:grpSpPr>
            <a:xfrm>
              <a:off x="5517234" y="3104759"/>
              <a:ext cx="3050391" cy="2038729"/>
              <a:chOff x="459385" y="1427900"/>
              <a:chExt cx="5557280" cy="3714208"/>
            </a:xfrm>
          </p:grpSpPr>
          <p:sp>
            <p:nvSpPr>
              <p:cNvPr id="1709" name="Google Shape;1709;p39"/>
              <p:cNvSpPr/>
              <p:nvPr/>
            </p:nvSpPr>
            <p:spPr>
              <a:xfrm>
                <a:off x="459385" y="1427900"/>
                <a:ext cx="5557280" cy="3714208"/>
              </a:xfrm>
              <a:custGeom>
                <a:rect b="b" l="l" r="r" t="t"/>
                <a:pathLst>
                  <a:path extrusionOk="0" h="116069" w="173665">
                    <a:moveTo>
                      <a:pt x="87083" y="1"/>
                    </a:moveTo>
                    <a:cubicBezTo>
                      <a:pt x="86746" y="1"/>
                      <a:pt x="86408" y="3"/>
                      <a:pt x="86071" y="6"/>
                    </a:cubicBezTo>
                    <a:cubicBezTo>
                      <a:pt x="38291" y="542"/>
                      <a:pt x="1" y="39714"/>
                      <a:pt x="548" y="87493"/>
                    </a:cubicBezTo>
                    <a:cubicBezTo>
                      <a:pt x="667" y="97518"/>
                      <a:pt x="2489" y="107139"/>
                      <a:pt x="5727" y="116068"/>
                    </a:cubicBezTo>
                    <a:lnTo>
                      <a:pt x="24551" y="116068"/>
                    </a:lnTo>
                    <a:cubicBezTo>
                      <a:pt x="20408" y="107317"/>
                      <a:pt x="18038" y="97578"/>
                      <a:pt x="17919" y="87279"/>
                    </a:cubicBezTo>
                    <a:cubicBezTo>
                      <a:pt x="17491" y="49108"/>
                      <a:pt x="48090" y="17806"/>
                      <a:pt x="86261" y="17378"/>
                    </a:cubicBezTo>
                    <a:cubicBezTo>
                      <a:pt x="86526" y="17375"/>
                      <a:pt x="86790" y="17373"/>
                      <a:pt x="87053" y="17373"/>
                    </a:cubicBezTo>
                    <a:cubicBezTo>
                      <a:pt x="124865" y="17373"/>
                      <a:pt x="155737" y="47812"/>
                      <a:pt x="156163" y="85719"/>
                    </a:cubicBezTo>
                    <a:cubicBezTo>
                      <a:pt x="156282" y="96566"/>
                      <a:pt x="153901" y="106865"/>
                      <a:pt x="149543" y="116068"/>
                    </a:cubicBezTo>
                    <a:lnTo>
                      <a:pt x="168367" y="116068"/>
                    </a:lnTo>
                    <a:cubicBezTo>
                      <a:pt x="171843" y="106543"/>
                      <a:pt x="173665" y="96256"/>
                      <a:pt x="173546" y="85529"/>
                    </a:cubicBezTo>
                    <a:cubicBezTo>
                      <a:pt x="173014" y="38087"/>
                      <a:pt x="134391" y="1"/>
                      <a:pt x="8708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9"/>
              <p:cNvSpPr/>
              <p:nvPr/>
            </p:nvSpPr>
            <p:spPr>
              <a:xfrm>
                <a:off x="1608089" y="2667868"/>
                <a:ext cx="2281472" cy="2473472"/>
              </a:xfrm>
              <a:custGeom>
                <a:rect b="b" l="l" r="r" t="t"/>
                <a:pathLst>
                  <a:path extrusionOk="0" h="77296" w="71296">
                    <a:moveTo>
                      <a:pt x="51168" y="0"/>
                    </a:moveTo>
                    <a:cubicBezTo>
                      <a:pt x="33186" y="0"/>
                      <a:pt x="15965" y="10209"/>
                      <a:pt x="7871" y="27575"/>
                    </a:cubicBezTo>
                    <a:cubicBezTo>
                      <a:pt x="1" y="44470"/>
                      <a:pt x="2870" y="63591"/>
                      <a:pt x="13645" y="77295"/>
                    </a:cubicBezTo>
                    <a:lnTo>
                      <a:pt x="23766" y="77295"/>
                    </a:lnTo>
                    <a:cubicBezTo>
                      <a:pt x="11264" y="65735"/>
                      <a:pt x="7061" y="46994"/>
                      <a:pt x="14634" y="30730"/>
                    </a:cubicBezTo>
                    <a:cubicBezTo>
                      <a:pt x="21462" y="16069"/>
                      <a:pt x="35986" y="7460"/>
                      <a:pt x="51156" y="7460"/>
                    </a:cubicBezTo>
                    <a:cubicBezTo>
                      <a:pt x="56855" y="7460"/>
                      <a:pt x="62645" y="8674"/>
                      <a:pt x="68152" y="11240"/>
                    </a:cubicBezTo>
                    <a:lnTo>
                      <a:pt x="71295" y="4477"/>
                    </a:lnTo>
                    <a:cubicBezTo>
                      <a:pt x="64774" y="1439"/>
                      <a:pt x="57917" y="0"/>
                      <a:pt x="51168"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9"/>
              <p:cNvSpPr/>
              <p:nvPr/>
            </p:nvSpPr>
            <p:spPr>
              <a:xfrm>
                <a:off x="4120409" y="4740124"/>
                <a:ext cx="508672" cy="401216"/>
              </a:xfrm>
              <a:custGeom>
                <a:rect b="b" l="l" r="r" t="t"/>
                <a:pathLst>
                  <a:path extrusionOk="0" h="12538" w="15896">
                    <a:moveTo>
                      <a:pt x="9133" y="0"/>
                    </a:moveTo>
                    <a:cubicBezTo>
                      <a:pt x="6859" y="4882"/>
                      <a:pt x="3715" y="9085"/>
                      <a:pt x="1" y="12537"/>
                    </a:cubicBezTo>
                    <a:lnTo>
                      <a:pt x="10121" y="12537"/>
                    </a:lnTo>
                    <a:cubicBezTo>
                      <a:pt x="12347" y="9704"/>
                      <a:pt x="14300" y="6561"/>
                      <a:pt x="15896" y="3132"/>
                    </a:cubicBezTo>
                    <a:lnTo>
                      <a:pt x="913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2" name="Google Shape;1712;p39"/>
            <p:cNvSpPr/>
            <p:nvPr/>
          </p:nvSpPr>
          <p:spPr>
            <a:xfrm>
              <a:off x="7891302" y="3891416"/>
              <a:ext cx="1252318" cy="1252127"/>
            </a:xfrm>
            <a:custGeom>
              <a:rect b="b" l="l" r="r" t="t"/>
              <a:pathLst>
                <a:path extrusionOk="0" h="78713" w="78725">
                  <a:moveTo>
                    <a:pt x="78724" y="0"/>
                  </a:moveTo>
                  <a:cubicBezTo>
                    <a:pt x="69771" y="0"/>
                    <a:pt x="60686" y="1536"/>
                    <a:pt x="51780" y="4774"/>
                  </a:cubicBezTo>
                  <a:cubicBezTo>
                    <a:pt x="19848" y="16419"/>
                    <a:pt x="0" y="46577"/>
                    <a:pt x="0" y="78712"/>
                  </a:cubicBezTo>
                  <a:lnTo>
                    <a:pt x="20217" y="78712"/>
                  </a:lnTo>
                  <a:cubicBezTo>
                    <a:pt x="20217" y="54828"/>
                    <a:pt x="34969" y="32397"/>
                    <a:pt x="58698" y="23753"/>
                  </a:cubicBezTo>
                  <a:cubicBezTo>
                    <a:pt x="65306" y="21348"/>
                    <a:pt x="72069" y="20217"/>
                    <a:pt x="78724" y="20217"/>
                  </a:cubicBezTo>
                  <a:lnTo>
                    <a:pt x="78724" y="0"/>
                  </a:lnTo>
                  <a:close/>
                </a:path>
              </a:pathLst>
            </a:cu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13" name="Google Shape;1713;p39"/>
          <p:cNvSpPr txBox="1"/>
          <p:nvPr>
            <p:ph idx="1" type="subTitle"/>
          </p:nvPr>
        </p:nvSpPr>
        <p:spPr>
          <a:xfrm>
            <a:off x="4331975" y="1006438"/>
            <a:ext cx="26586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a:t>EHR investment shortage</a:t>
            </a:r>
            <a:endParaRPr b="1" i="1"/>
          </a:p>
        </p:txBody>
      </p:sp>
      <p:sp>
        <p:nvSpPr>
          <p:cNvPr id="1714" name="Google Shape;1714;p39"/>
          <p:cNvSpPr txBox="1"/>
          <p:nvPr>
            <p:ph idx="2" type="subTitle"/>
          </p:nvPr>
        </p:nvSpPr>
        <p:spPr>
          <a:xfrm>
            <a:off x="4158575" y="1331350"/>
            <a:ext cx="4892700" cy="8475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Update gap of $60 million</a:t>
            </a:r>
            <a:endParaRPr sz="1300">
              <a:latin typeface="Open Sans"/>
              <a:ea typeface="Open Sans"/>
              <a:cs typeface="Open Sans"/>
              <a:sym typeface="Open Sans"/>
            </a:endParaRPr>
          </a:p>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Current CPOE</a:t>
            </a:r>
            <a:r>
              <a:rPr b="1" lang="en" sz="1300">
                <a:latin typeface="Open Sans"/>
                <a:ea typeface="Open Sans"/>
                <a:cs typeface="Open Sans"/>
                <a:sym typeface="Open Sans"/>
              </a:rPr>
              <a:t>*</a:t>
            </a:r>
            <a:r>
              <a:rPr lang="en" sz="1300">
                <a:latin typeface="Open Sans"/>
                <a:ea typeface="Open Sans"/>
                <a:cs typeface="Open Sans"/>
                <a:sym typeface="Open Sans"/>
              </a:rPr>
              <a:t> system is unable to standardize order sets and work processes leading to operational inefficiencies</a:t>
            </a:r>
            <a:endParaRPr sz="1300">
              <a:latin typeface="Open Sans"/>
              <a:ea typeface="Open Sans"/>
              <a:cs typeface="Open Sans"/>
              <a:sym typeface="Open Sans"/>
            </a:endParaRPr>
          </a:p>
        </p:txBody>
      </p:sp>
      <p:sp>
        <p:nvSpPr>
          <p:cNvPr id="1715" name="Google Shape;1715;p39"/>
          <p:cNvSpPr txBox="1"/>
          <p:nvPr>
            <p:ph idx="3" type="subTitle"/>
          </p:nvPr>
        </p:nvSpPr>
        <p:spPr>
          <a:xfrm>
            <a:off x="4331975" y="2365450"/>
            <a:ext cx="44712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i="1" lang="en"/>
              <a:t>SHC‘s </a:t>
            </a:r>
            <a:r>
              <a:rPr b="1" i="1" lang="en"/>
              <a:t>current</a:t>
            </a:r>
            <a:r>
              <a:rPr b="1" i="1" lang="en"/>
              <a:t> system is far behind competitors</a:t>
            </a:r>
            <a:endParaRPr b="1" i="1"/>
          </a:p>
        </p:txBody>
      </p:sp>
      <p:sp>
        <p:nvSpPr>
          <p:cNvPr id="1716" name="Google Shape;1716;p39"/>
          <p:cNvSpPr txBox="1"/>
          <p:nvPr>
            <p:ph idx="4" type="subTitle"/>
          </p:nvPr>
        </p:nvSpPr>
        <p:spPr>
          <a:xfrm>
            <a:off x="4158575" y="2685875"/>
            <a:ext cx="4370100" cy="6960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pen Sans"/>
              <a:buChar char="●"/>
            </a:pPr>
            <a:r>
              <a:rPr lang="en" sz="1300">
                <a:latin typeface="Open Sans"/>
                <a:ea typeface="Open Sans"/>
                <a:cs typeface="Open Sans"/>
                <a:sym typeface="Open Sans"/>
              </a:rPr>
              <a:t>15%-20% of US physician offices and 20%-25% of hospitals have </a:t>
            </a:r>
            <a:r>
              <a:rPr lang="en" sz="1300">
                <a:latin typeface="Open Sans"/>
                <a:ea typeface="Open Sans"/>
                <a:cs typeface="Open Sans"/>
                <a:sym typeface="Open Sans"/>
              </a:rPr>
              <a:t>i</a:t>
            </a:r>
            <a:r>
              <a:rPr lang="en" sz="1300">
                <a:latin typeface="Open Sans"/>
                <a:ea typeface="Open Sans"/>
                <a:cs typeface="Open Sans"/>
                <a:sym typeface="Open Sans"/>
              </a:rPr>
              <a:t>mplemented EHR (2005)</a:t>
            </a:r>
            <a:endParaRPr sz="1300">
              <a:latin typeface="Open Sans"/>
              <a:ea typeface="Open Sans"/>
              <a:cs typeface="Open Sans"/>
              <a:sym typeface="Open Sans"/>
            </a:endParaRPr>
          </a:p>
        </p:txBody>
      </p:sp>
      <p:cxnSp>
        <p:nvCxnSpPr>
          <p:cNvPr id="1717" name="Google Shape;1717;p39"/>
          <p:cNvCxnSpPr/>
          <p:nvPr/>
        </p:nvCxnSpPr>
        <p:spPr>
          <a:xfrm>
            <a:off x="4158575" y="1207000"/>
            <a:ext cx="173400" cy="0"/>
          </a:xfrm>
          <a:prstGeom prst="straightConnector1">
            <a:avLst/>
          </a:prstGeom>
          <a:noFill/>
          <a:ln cap="flat" cmpd="sng" w="38100">
            <a:solidFill>
              <a:schemeClr val="accent1"/>
            </a:solidFill>
            <a:prstDash val="solid"/>
            <a:round/>
            <a:headEnd len="med" w="med" type="none"/>
            <a:tailEnd len="med" w="med" type="none"/>
          </a:ln>
        </p:spPr>
      </p:cxnSp>
      <p:cxnSp>
        <p:nvCxnSpPr>
          <p:cNvPr id="1718" name="Google Shape;1718;p39"/>
          <p:cNvCxnSpPr/>
          <p:nvPr/>
        </p:nvCxnSpPr>
        <p:spPr>
          <a:xfrm>
            <a:off x="4158575" y="2570675"/>
            <a:ext cx="173400" cy="0"/>
          </a:xfrm>
          <a:prstGeom prst="straightConnector1">
            <a:avLst/>
          </a:prstGeom>
          <a:noFill/>
          <a:ln cap="flat" cmpd="sng" w="38100">
            <a:solidFill>
              <a:schemeClr val="accent1"/>
            </a:solidFill>
            <a:prstDash val="solid"/>
            <a:round/>
            <a:headEnd len="med" w="med" type="none"/>
            <a:tailEnd len="med" w="med" type="none"/>
          </a:ln>
        </p:spPr>
      </p:cxnSp>
      <p:pic>
        <p:nvPicPr>
          <p:cNvPr id="1719" name="Google Shape;1719;p39"/>
          <p:cNvPicPr preferRelativeResize="0"/>
          <p:nvPr/>
        </p:nvPicPr>
        <p:blipFill rotWithShape="1">
          <a:blip r:embed="rId3">
            <a:alphaModFix/>
          </a:blip>
          <a:srcRect b="9608" l="0" r="0" t="0"/>
          <a:stretch/>
        </p:blipFill>
        <p:spPr>
          <a:xfrm>
            <a:off x="609925" y="1356900"/>
            <a:ext cx="3034625" cy="2743075"/>
          </a:xfrm>
          <a:prstGeom prst="rect">
            <a:avLst/>
          </a:prstGeom>
          <a:noFill/>
          <a:ln>
            <a:noFill/>
          </a:ln>
        </p:spPr>
      </p:pic>
      <p:sp>
        <p:nvSpPr>
          <p:cNvPr id="1720" name="Google Shape;1720;p39"/>
          <p:cNvSpPr txBox="1"/>
          <p:nvPr/>
        </p:nvSpPr>
        <p:spPr>
          <a:xfrm>
            <a:off x="567638" y="4145400"/>
            <a:ext cx="3429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solidFill>
                  <a:schemeClr val="lt1"/>
                </a:solidFill>
                <a:latin typeface="IBM Plex Sans"/>
                <a:ea typeface="IBM Plex Sans"/>
                <a:cs typeface="IBM Plex Sans"/>
                <a:sym typeface="IBM Plex Sans"/>
              </a:rPr>
              <a:t>Image: https://www.crunchbase.com/organization/stanford-hospital-clinics/people</a:t>
            </a:r>
            <a:endParaRPr sz="600">
              <a:solidFill>
                <a:schemeClr val="lt1"/>
              </a:solidFill>
              <a:latin typeface="IBM Plex Sans"/>
              <a:ea typeface="IBM Plex Sans"/>
              <a:cs typeface="IBM Plex Sans"/>
              <a:sym typeface="IBM Plex Sans"/>
            </a:endParaRPr>
          </a:p>
        </p:txBody>
      </p:sp>
      <p:sp>
        <p:nvSpPr>
          <p:cNvPr id="1721" name="Google Shape;1721;p39"/>
          <p:cNvSpPr txBox="1"/>
          <p:nvPr/>
        </p:nvSpPr>
        <p:spPr>
          <a:xfrm>
            <a:off x="4158575" y="4191000"/>
            <a:ext cx="47193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solidFill>
                <a:schemeClr val="lt1"/>
              </a:solidFill>
              <a:latin typeface="Open Sans"/>
              <a:ea typeface="Open Sans"/>
              <a:cs typeface="Open Sans"/>
              <a:sym typeface="Open Sans"/>
            </a:endParaRPr>
          </a:p>
          <a:p>
            <a:pPr indent="0" lvl="0" marL="0" rtl="0" algn="l">
              <a:spcBef>
                <a:spcPts val="0"/>
              </a:spcBef>
              <a:spcAft>
                <a:spcPts val="0"/>
              </a:spcAft>
              <a:buNone/>
            </a:pPr>
            <a:r>
              <a:t/>
            </a:r>
            <a:endParaRPr sz="900">
              <a:solidFill>
                <a:schemeClr val="lt1"/>
              </a:solidFill>
              <a:latin typeface="Open Sans"/>
              <a:ea typeface="Open Sans"/>
              <a:cs typeface="Open Sans"/>
              <a:sym typeface="Open Sans"/>
            </a:endParaRPr>
          </a:p>
          <a:p>
            <a:pPr indent="0" lvl="0" marL="0" rtl="0" algn="l">
              <a:spcBef>
                <a:spcPts val="0"/>
              </a:spcBef>
              <a:spcAft>
                <a:spcPts val="0"/>
              </a:spcAft>
              <a:buNone/>
            </a:pPr>
            <a:r>
              <a:rPr lang="en" sz="900">
                <a:solidFill>
                  <a:schemeClr val="lt1"/>
                </a:solidFill>
                <a:latin typeface="Open Sans"/>
                <a:ea typeface="Open Sans"/>
                <a:cs typeface="Open Sans"/>
                <a:sym typeface="Open Sans"/>
              </a:rPr>
              <a:t>*CPOE: A system help transform health care delivery, align financial incentives to support population health management and build the workforce needed as health care moves to value-based care.</a:t>
            </a:r>
            <a:endParaRPr sz="900">
              <a:solidFill>
                <a:schemeClr val="lt1"/>
              </a:solidFill>
              <a:latin typeface="Open Sans"/>
              <a:ea typeface="Open Sans"/>
              <a:cs typeface="Open Sans"/>
              <a:sym typeface="Open Sans"/>
            </a:endParaRPr>
          </a:p>
        </p:txBody>
      </p:sp>
      <p:sp>
        <p:nvSpPr>
          <p:cNvPr id="1722" name="Google Shape;1722;p39"/>
          <p:cNvSpPr txBox="1"/>
          <p:nvPr/>
        </p:nvSpPr>
        <p:spPr>
          <a:xfrm>
            <a:off x="4375775" y="3529800"/>
            <a:ext cx="4284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a:solidFill>
                  <a:schemeClr val="lt1"/>
                </a:solidFill>
                <a:latin typeface="Open Sans"/>
                <a:ea typeface="Open Sans"/>
                <a:cs typeface="Open Sans"/>
                <a:sym typeface="Open Sans"/>
              </a:rPr>
              <a:t>SHC finally spent </a:t>
            </a:r>
            <a:r>
              <a:rPr b="1" i="1" lang="en">
                <a:solidFill>
                  <a:schemeClr val="accent1"/>
                </a:solidFill>
                <a:latin typeface="Open Sans"/>
                <a:ea typeface="Open Sans"/>
                <a:cs typeface="Open Sans"/>
                <a:sym typeface="Open Sans"/>
              </a:rPr>
              <a:t>$150 million</a:t>
            </a:r>
            <a:r>
              <a:rPr b="1" i="1" lang="en">
                <a:solidFill>
                  <a:schemeClr val="lt1"/>
                </a:solidFill>
                <a:latin typeface="Open Sans"/>
                <a:ea typeface="Open Sans"/>
                <a:cs typeface="Open Sans"/>
                <a:sym typeface="Open Sans"/>
              </a:rPr>
              <a:t> to implement Epic's EHR system</a:t>
            </a:r>
            <a:endParaRPr b="1" i="1">
              <a:solidFill>
                <a:schemeClr val="lt1"/>
              </a:solidFill>
              <a:latin typeface="Open Sans"/>
              <a:ea typeface="Open Sans"/>
              <a:cs typeface="Open Sans"/>
              <a:sym typeface="Open Sans"/>
            </a:endParaRPr>
          </a:p>
        </p:txBody>
      </p:sp>
      <p:sp>
        <p:nvSpPr>
          <p:cNvPr id="1723" name="Google Shape;1723;p39"/>
          <p:cNvSpPr/>
          <p:nvPr/>
        </p:nvSpPr>
        <p:spPr>
          <a:xfrm>
            <a:off x="4069022" y="357154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1724" name="Google Shape;1724;p39"/>
          <p:cNvSpPr txBox="1"/>
          <p:nvPr>
            <p:ph type="title"/>
          </p:nvPr>
        </p:nvSpPr>
        <p:spPr>
          <a:xfrm>
            <a:off x="567650" y="3668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Epic Implementation at SHC</a:t>
            </a:r>
            <a:endParaRPr sz="2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8" name="Shape 1728"/>
        <p:cNvGrpSpPr/>
        <p:nvPr/>
      </p:nvGrpSpPr>
      <p:grpSpPr>
        <a:xfrm>
          <a:off x="0" y="0"/>
          <a:ext cx="0" cy="0"/>
          <a:chOff x="0" y="0"/>
          <a:chExt cx="0" cy="0"/>
        </a:xfrm>
      </p:grpSpPr>
      <p:sp>
        <p:nvSpPr>
          <p:cNvPr id="1729" name="Google Shape;1729;p40"/>
          <p:cNvSpPr txBox="1"/>
          <p:nvPr>
            <p:ph type="title"/>
          </p:nvPr>
        </p:nvSpPr>
        <p:spPr>
          <a:xfrm>
            <a:off x="680950" y="316875"/>
            <a:ext cx="846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Epic at Gundersen Lutheran Medical Center</a:t>
            </a:r>
            <a:endParaRPr sz="2000"/>
          </a:p>
        </p:txBody>
      </p:sp>
      <p:sp>
        <p:nvSpPr>
          <p:cNvPr id="1730" name="Google Shape;1730;p40"/>
          <p:cNvSpPr txBox="1"/>
          <p:nvPr>
            <p:ph idx="2" type="subTitle"/>
          </p:nvPr>
        </p:nvSpPr>
        <p:spPr>
          <a:xfrm>
            <a:off x="478650" y="908825"/>
            <a:ext cx="8186700" cy="9891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Open Sans"/>
              <a:buChar char="●"/>
            </a:pPr>
            <a:r>
              <a:rPr b="1" i="1" lang="en">
                <a:latin typeface="Open Sans"/>
                <a:ea typeface="Open Sans"/>
                <a:cs typeface="Open Sans"/>
                <a:sym typeface="Open Sans"/>
              </a:rPr>
              <a:t>Simplify the process</a:t>
            </a:r>
            <a:endParaRPr b="1" i="1">
              <a:latin typeface="Open Sans"/>
              <a:ea typeface="Open Sans"/>
              <a:cs typeface="Open Sans"/>
              <a:sym typeface="Open Sans"/>
            </a:endParaRPr>
          </a:p>
          <a:p>
            <a:pPr indent="-317500" lvl="1" marL="914400" marR="0" rtl="0" algn="l">
              <a:lnSpc>
                <a:spcPct val="115000"/>
              </a:lnSpc>
              <a:spcBef>
                <a:spcPts val="0"/>
              </a:spcBef>
              <a:spcAft>
                <a:spcPts val="0"/>
              </a:spcAft>
              <a:buSzPts val="1400"/>
              <a:buFont typeface="Times New Roman"/>
              <a:buChar char="○"/>
            </a:pPr>
            <a:r>
              <a:rPr lang="en">
                <a:latin typeface="Open Sans"/>
                <a:ea typeface="Open Sans"/>
                <a:cs typeface="Open Sans"/>
                <a:sym typeface="Open Sans"/>
              </a:rPr>
              <a:t>Laboratory tests per wee</a:t>
            </a:r>
            <a:r>
              <a:rPr lang="en">
                <a:latin typeface="Open Sans"/>
                <a:ea typeface="Open Sans"/>
                <a:cs typeface="Open Sans"/>
                <a:sym typeface="Open Sans"/>
              </a:rPr>
              <a:t>k per hospit</a:t>
            </a:r>
            <a:r>
              <a:rPr lang="en">
                <a:latin typeface="Open Sans"/>
                <a:ea typeface="Open Sans"/>
                <a:cs typeface="Open Sans"/>
                <a:sym typeface="Open Sans"/>
              </a:rPr>
              <a:t>alization decreased from </a:t>
            </a:r>
            <a:r>
              <a:rPr b="1" lang="en">
                <a:solidFill>
                  <a:schemeClr val="accent1"/>
                </a:solidFill>
                <a:latin typeface="Open Sans"/>
                <a:ea typeface="Open Sans"/>
                <a:cs typeface="Open Sans"/>
                <a:sym typeface="Open Sans"/>
              </a:rPr>
              <a:t>13.9 to 11.4</a:t>
            </a:r>
            <a:r>
              <a:rPr lang="en">
                <a:latin typeface="Open Sans"/>
                <a:ea typeface="Open Sans"/>
                <a:cs typeface="Open Sans"/>
                <a:sym typeface="Open Sans"/>
              </a:rPr>
              <a:t> (18%; p&lt;0.001).</a:t>
            </a:r>
            <a:endParaRPr>
              <a:latin typeface="Open Sans"/>
              <a:ea typeface="Open Sans"/>
              <a:cs typeface="Open Sans"/>
              <a:sym typeface="Open Sans"/>
            </a:endParaRPr>
          </a:p>
          <a:p>
            <a:pPr indent="-317500" lvl="1" marL="914400" marR="0" rtl="0" algn="l">
              <a:lnSpc>
                <a:spcPct val="115000"/>
              </a:lnSpc>
              <a:spcBef>
                <a:spcPts val="0"/>
              </a:spcBef>
              <a:spcAft>
                <a:spcPts val="0"/>
              </a:spcAft>
              <a:buSzPts val="1400"/>
              <a:buFont typeface="Times New Roman"/>
              <a:buChar char="○"/>
            </a:pPr>
            <a:r>
              <a:rPr lang="en">
                <a:latin typeface="Open Sans"/>
                <a:ea typeface="Open Sans"/>
                <a:cs typeface="Open Sans"/>
                <a:sym typeface="Open Sans"/>
              </a:rPr>
              <a:t>Radiology examinations per hospitalization decreased from </a:t>
            </a:r>
            <a:r>
              <a:rPr b="1" lang="en">
                <a:solidFill>
                  <a:schemeClr val="accent1"/>
                </a:solidFill>
                <a:latin typeface="Open Sans"/>
                <a:ea typeface="Open Sans"/>
                <a:cs typeface="Open Sans"/>
                <a:sym typeface="Open Sans"/>
              </a:rPr>
              <a:t>2.06 to 1.93</a:t>
            </a:r>
            <a:r>
              <a:rPr lang="en">
                <a:latin typeface="Open Sans"/>
                <a:ea typeface="Open Sans"/>
                <a:cs typeface="Open Sans"/>
                <a:sym typeface="Open Sans"/>
              </a:rPr>
              <a:t> (6.3%; p&lt;0.009).</a:t>
            </a:r>
            <a:endParaRPr>
              <a:latin typeface="Open Sans"/>
              <a:ea typeface="Open Sans"/>
              <a:cs typeface="Open Sans"/>
              <a:sym typeface="Open Sans"/>
            </a:endParaRPr>
          </a:p>
        </p:txBody>
      </p:sp>
      <p:sp>
        <p:nvSpPr>
          <p:cNvPr id="1731" name="Google Shape;1731;p40"/>
          <p:cNvSpPr txBox="1"/>
          <p:nvPr/>
        </p:nvSpPr>
        <p:spPr>
          <a:xfrm>
            <a:off x="7236849" y="4774188"/>
            <a:ext cx="27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lt1"/>
                </a:solidFill>
                <a:latin typeface="Open Sans"/>
                <a:ea typeface="Open Sans"/>
                <a:cs typeface="Open Sans"/>
                <a:sym typeface="Open Sans"/>
              </a:rPr>
              <a:t>https://www.gundersenhealth.org</a:t>
            </a:r>
            <a:r>
              <a:rPr b="1" lang="en" sz="600">
                <a:solidFill>
                  <a:schemeClr val="lt1"/>
                </a:solidFill>
                <a:latin typeface="Open Sans"/>
                <a:ea typeface="Open Sans"/>
                <a:cs typeface="Open Sans"/>
                <a:sym typeface="Open Sans"/>
              </a:rPr>
              <a:t>/</a:t>
            </a:r>
            <a:endParaRPr b="1" sz="600">
              <a:solidFill>
                <a:schemeClr val="lt1"/>
              </a:solidFill>
              <a:latin typeface="Open Sans"/>
              <a:ea typeface="Open Sans"/>
              <a:cs typeface="Open Sans"/>
              <a:sym typeface="Open Sans"/>
            </a:endParaRPr>
          </a:p>
          <a:p>
            <a:pPr indent="0" lvl="0" marL="0" rtl="0" algn="l">
              <a:spcBef>
                <a:spcPts val="0"/>
              </a:spcBef>
              <a:spcAft>
                <a:spcPts val="0"/>
              </a:spcAft>
              <a:buNone/>
            </a:pPr>
            <a:r>
              <a:rPr b="1" lang="en" sz="600">
                <a:solidFill>
                  <a:schemeClr val="lt1"/>
                </a:solidFill>
                <a:latin typeface="Open Sans"/>
                <a:ea typeface="Open Sans"/>
                <a:cs typeface="Open Sans"/>
                <a:sym typeface="Open Sans"/>
              </a:rPr>
              <a:t>our-system/news/logos/</a:t>
            </a:r>
            <a:endParaRPr b="1" sz="600">
              <a:solidFill>
                <a:schemeClr val="lt1"/>
              </a:solidFill>
              <a:latin typeface="Open Sans"/>
              <a:ea typeface="Open Sans"/>
              <a:cs typeface="Open Sans"/>
              <a:sym typeface="Open Sans"/>
            </a:endParaRPr>
          </a:p>
        </p:txBody>
      </p:sp>
      <p:pic>
        <p:nvPicPr>
          <p:cNvPr id="1732" name="Google Shape;1732;p40"/>
          <p:cNvPicPr preferRelativeResize="0"/>
          <p:nvPr/>
        </p:nvPicPr>
        <p:blipFill>
          <a:blip r:embed="rId3">
            <a:alphaModFix/>
          </a:blip>
          <a:stretch>
            <a:fillRect/>
          </a:stretch>
        </p:blipFill>
        <p:spPr>
          <a:xfrm>
            <a:off x="7291925" y="4283675"/>
            <a:ext cx="1823201" cy="490500"/>
          </a:xfrm>
          <a:prstGeom prst="rect">
            <a:avLst/>
          </a:prstGeom>
          <a:noFill/>
          <a:ln>
            <a:noFill/>
          </a:ln>
        </p:spPr>
      </p:pic>
      <p:pic>
        <p:nvPicPr>
          <p:cNvPr id="1733" name="Google Shape;1733;p40"/>
          <p:cNvPicPr preferRelativeResize="0"/>
          <p:nvPr/>
        </p:nvPicPr>
        <p:blipFill>
          <a:blip r:embed="rId4">
            <a:alphaModFix/>
          </a:blip>
          <a:stretch>
            <a:fillRect/>
          </a:stretch>
        </p:blipFill>
        <p:spPr>
          <a:xfrm>
            <a:off x="602700" y="2284100"/>
            <a:ext cx="3220763" cy="2349374"/>
          </a:xfrm>
          <a:prstGeom prst="rect">
            <a:avLst/>
          </a:prstGeom>
          <a:noFill/>
          <a:ln>
            <a:noFill/>
          </a:ln>
        </p:spPr>
      </p:pic>
      <p:pic>
        <p:nvPicPr>
          <p:cNvPr id="1734" name="Google Shape;1734;p40"/>
          <p:cNvPicPr preferRelativeResize="0"/>
          <p:nvPr/>
        </p:nvPicPr>
        <p:blipFill>
          <a:blip r:embed="rId5">
            <a:alphaModFix/>
          </a:blip>
          <a:stretch>
            <a:fillRect/>
          </a:stretch>
        </p:blipFill>
        <p:spPr>
          <a:xfrm>
            <a:off x="4081600" y="2284100"/>
            <a:ext cx="3155238" cy="23493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8" name="Shape 1738"/>
        <p:cNvGrpSpPr/>
        <p:nvPr/>
      </p:nvGrpSpPr>
      <p:grpSpPr>
        <a:xfrm>
          <a:off x="0" y="0"/>
          <a:ext cx="0" cy="0"/>
          <a:chOff x="0" y="0"/>
          <a:chExt cx="0" cy="0"/>
        </a:xfrm>
      </p:grpSpPr>
      <p:sp>
        <p:nvSpPr>
          <p:cNvPr id="1739" name="Google Shape;1739;p41"/>
          <p:cNvSpPr txBox="1"/>
          <p:nvPr>
            <p:ph idx="4294967295" type="subTitle"/>
          </p:nvPr>
        </p:nvSpPr>
        <p:spPr>
          <a:xfrm>
            <a:off x="688500" y="964975"/>
            <a:ext cx="4424400" cy="3780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Open Sans"/>
              <a:buChar char="●"/>
            </a:pPr>
            <a:r>
              <a:rPr b="1" i="1" lang="en" sz="1400">
                <a:latin typeface="Open Sans"/>
                <a:ea typeface="Open Sans"/>
                <a:cs typeface="Open Sans"/>
                <a:sym typeface="Open Sans"/>
              </a:rPr>
              <a:t>Reduced medical error rates</a:t>
            </a:r>
            <a:endParaRPr b="1" i="1" sz="1400">
              <a:latin typeface="Open Sans"/>
              <a:ea typeface="Open Sans"/>
              <a:cs typeface="Open Sans"/>
              <a:sym typeface="Open Sans"/>
            </a:endParaRPr>
          </a:p>
          <a:p>
            <a:pPr indent="-317500" lvl="1" marL="914400" rtl="0" algn="l">
              <a:lnSpc>
                <a:spcPct val="115000"/>
              </a:lnSpc>
              <a:spcBef>
                <a:spcPts val="0"/>
              </a:spcBef>
              <a:spcAft>
                <a:spcPts val="0"/>
              </a:spcAft>
              <a:buSzPts val="1400"/>
              <a:buFont typeface="Times New Roman"/>
              <a:buChar char="○"/>
            </a:pPr>
            <a:r>
              <a:rPr lang="en">
                <a:latin typeface="Open Sans"/>
                <a:ea typeface="Open Sans"/>
                <a:cs typeface="Open Sans"/>
                <a:sym typeface="Open Sans"/>
              </a:rPr>
              <a:t>Medication errors per 1000 hospital days decreased from </a:t>
            </a:r>
            <a:r>
              <a:rPr b="1" lang="en">
                <a:solidFill>
                  <a:schemeClr val="accent1"/>
                </a:solidFill>
                <a:latin typeface="Open Sans"/>
                <a:ea typeface="Open Sans"/>
                <a:cs typeface="Open Sans"/>
                <a:sym typeface="Open Sans"/>
              </a:rPr>
              <a:t>17.9 to 15.4</a:t>
            </a:r>
            <a:r>
              <a:rPr lang="en">
                <a:latin typeface="Open Sans"/>
                <a:ea typeface="Open Sans"/>
                <a:cs typeface="Open Sans"/>
                <a:sym typeface="Open Sans"/>
              </a:rPr>
              <a:t> (14.0%; p&lt;0.030)</a:t>
            </a:r>
            <a:endParaRPr>
              <a:latin typeface="Open Sans"/>
              <a:ea typeface="Open Sans"/>
              <a:cs typeface="Open Sans"/>
              <a:sym typeface="Open Sans"/>
            </a:endParaRPr>
          </a:p>
          <a:p>
            <a:pPr indent="-317500" lvl="1" marL="914400" rtl="0" algn="l">
              <a:lnSpc>
                <a:spcPct val="115000"/>
              </a:lnSpc>
              <a:spcBef>
                <a:spcPts val="0"/>
              </a:spcBef>
              <a:spcAft>
                <a:spcPts val="0"/>
              </a:spcAft>
              <a:buSzPts val="1400"/>
              <a:buFont typeface="Times New Roman"/>
              <a:buChar char="○"/>
            </a:pPr>
            <a:r>
              <a:rPr lang="en">
                <a:latin typeface="Open Sans"/>
                <a:ea typeface="Open Sans"/>
                <a:cs typeface="Open Sans"/>
                <a:sym typeface="Open Sans"/>
              </a:rPr>
              <a:t>Near misses per 1000 hospital days increased from</a:t>
            </a:r>
            <a:r>
              <a:rPr b="1" lang="en">
                <a:solidFill>
                  <a:schemeClr val="dk1"/>
                </a:solidFill>
                <a:latin typeface="Open Sans"/>
                <a:ea typeface="Open Sans"/>
                <a:cs typeface="Open Sans"/>
                <a:sym typeface="Open Sans"/>
              </a:rPr>
              <a:t> </a:t>
            </a:r>
            <a:r>
              <a:rPr b="1" lang="en">
                <a:solidFill>
                  <a:schemeClr val="accent1"/>
                </a:solidFill>
                <a:latin typeface="Open Sans"/>
                <a:ea typeface="Open Sans"/>
                <a:cs typeface="Open Sans"/>
                <a:sym typeface="Open Sans"/>
              </a:rPr>
              <a:t>9.0 to 12.5</a:t>
            </a:r>
            <a:r>
              <a:rPr lang="en">
                <a:latin typeface="Open Sans"/>
                <a:ea typeface="Open Sans"/>
                <a:cs typeface="Open Sans"/>
                <a:sym typeface="Open Sans"/>
              </a:rPr>
              <a:t> (38.9%; p&lt;0.037).</a:t>
            </a:r>
            <a:endParaRPr>
              <a:latin typeface="Open Sans"/>
              <a:ea typeface="Open Sans"/>
              <a:cs typeface="Open Sans"/>
              <a:sym typeface="Open Sans"/>
            </a:endParaRPr>
          </a:p>
          <a:p>
            <a:pPr indent="-317500" lvl="1" marL="914400" rtl="0" algn="l">
              <a:lnSpc>
                <a:spcPct val="115000"/>
              </a:lnSpc>
              <a:spcBef>
                <a:spcPts val="0"/>
              </a:spcBef>
              <a:spcAft>
                <a:spcPts val="0"/>
              </a:spcAft>
              <a:buSzPts val="1400"/>
              <a:buFont typeface="Times New Roman"/>
              <a:buChar char="○"/>
            </a:pPr>
            <a:r>
              <a:rPr lang="en">
                <a:latin typeface="Open Sans"/>
                <a:ea typeface="Open Sans"/>
                <a:cs typeface="Open Sans"/>
                <a:sym typeface="Open Sans"/>
              </a:rPr>
              <a:t>The percentage of medication events that were medication errors decreased from </a:t>
            </a:r>
            <a:r>
              <a:rPr b="1" lang="en">
                <a:solidFill>
                  <a:schemeClr val="accent1"/>
                </a:solidFill>
                <a:latin typeface="Open Sans"/>
                <a:ea typeface="Open Sans"/>
                <a:cs typeface="Open Sans"/>
                <a:sym typeface="Open Sans"/>
              </a:rPr>
              <a:t>66.5% to 55.2%</a:t>
            </a:r>
            <a:r>
              <a:rPr lang="en">
                <a:latin typeface="Open Sans"/>
                <a:ea typeface="Open Sans"/>
                <a:cs typeface="Open Sans"/>
                <a:sym typeface="Open Sans"/>
              </a:rPr>
              <a:t> (p&lt;0.007).</a:t>
            </a:r>
            <a:endParaRPr>
              <a:latin typeface="Open Sans"/>
              <a:ea typeface="Open Sans"/>
              <a:cs typeface="Open Sans"/>
              <a:sym typeface="Open Sans"/>
            </a:endParaRPr>
          </a:p>
        </p:txBody>
      </p:sp>
      <p:pic>
        <p:nvPicPr>
          <p:cNvPr id="1740" name="Google Shape;1740;p41"/>
          <p:cNvPicPr preferRelativeResize="0"/>
          <p:nvPr/>
        </p:nvPicPr>
        <p:blipFill rotWithShape="1">
          <a:blip r:embed="rId3">
            <a:alphaModFix/>
          </a:blip>
          <a:srcRect b="9140" l="0" r="0" t="0"/>
          <a:stretch/>
        </p:blipFill>
        <p:spPr>
          <a:xfrm>
            <a:off x="5353000" y="1343075"/>
            <a:ext cx="3270350" cy="2234624"/>
          </a:xfrm>
          <a:prstGeom prst="rect">
            <a:avLst/>
          </a:prstGeom>
          <a:noFill/>
          <a:ln>
            <a:noFill/>
          </a:ln>
        </p:spPr>
      </p:pic>
      <p:sp>
        <p:nvSpPr>
          <p:cNvPr id="1741" name="Google Shape;1741;p41"/>
          <p:cNvSpPr txBox="1"/>
          <p:nvPr/>
        </p:nvSpPr>
        <p:spPr>
          <a:xfrm>
            <a:off x="7236849" y="4774188"/>
            <a:ext cx="27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lt1"/>
                </a:solidFill>
                <a:latin typeface="Open Sans"/>
                <a:ea typeface="Open Sans"/>
                <a:cs typeface="Open Sans"/>
                <a:sym typeface="Open Sans"/>
              </a:rPr>
              <a:t>https://www.gundersenhealth.org/</a:t>
            </a:r>
            <a:endParaRPr b="1" sz="600">
              <a:solidFill>
                <a:schemeClr val="lt1"/>
              </a:solidFill>
              <a:latin typeface="Open Sans"/>
              <a:ea typeface="Open Sans"/>
              <a:cs typeface="Open Sans"/>
              <a:sym typeface="Open Sans"/>
            </a:endParaRPr>
          </a:p>
          <a:p>
            <a:pPr indent="0" lvl="0" marL="0" rtl="0" algn="l">
              <a:spcBef>
                <a:spcPts val="0"/>
              </a:spcBef>
              <a:spcAft>
                <a:spcPts val="0"/>
              </a:spcAft>
              <a:buNone/>
            </a:pPr>
            <a:r>
              <a:rPr b="1" lang="en" sz="600">
                <a:solidFill>
                  <a:schemeClr val="lt1"/>
                </a:solidFill>
                <a:latin typeface="Open Sans"/>
                <a:ea typeface="Open Sans"/>
                <a:cs typeface="Open Sans"/>
                <a:sym typeface="Open Sans"/>
              </a:rPr>
              <a:t>our-system/news/logos/</a:t>
            </a:r>
            <a:endParaRPr b="1" sz="600">
              <a:solidFill>
                <a:schemeClr val="lt1"/>
              </a:solidFill>
              <a:latin typeface="Open Sans"/>
              <a:ea typeface="Open Sans"/>
              <a:cs typeface="Open Sans"/>
              <a:sym typeface="Open Sans"/>
            </a:endParaRPr>
          </a:p>
        </p:txBody>
      </p:sp>
      <p:pic>
        <p:nvPicPr>
          <p:cNvPr id="1742" name="Google Shape;1742;p41"/>
          <p:cNvPicPr preferRelativeResize="0"/>
          <p:nvPr/>
        </p:nvPicPr>
        <p:blipFill>
          <a:blip r:embed="rId4">
            <a:alphaModFix/>
          </a:blip>
          <a:stretch>
            <a:fillRect/>
          </a:stretch>
        </p:blipFill>
        <p:spPr>
          <a:xfrm>
            <a:off x="7319250" y="4291025"/>
            <a:ext cx="1795876" cy="483150"/>
          </a:xfrm>
          <a:prstGeom prst="rect">
            <a:avLst/>
          </a:prstGeom>
          <a:noFill/>
          <a:ln>
            <a:noFill/>
          </a:ln>
        </p:spPr>
      </p:pic>
      <p:sp>
        <p:nvSpPr>
          <p:cNvPr id="1743" name="Google Shape;1743;p41"/>
          <p:cNvSpPr txBox="1"/>
          <p:nvPr>
            <p:ph type="title"/>
          </p:nvPr>
        </p:nvSpPr>
        <p:spPr>
          <a:xfrm>
            <a:off x="680950" y="316875"/>
            <a:ext cx="846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Epic at Gundersen Lutheran Medical Center</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p42"/>
          <p:cNvSpPr txBox="1"/>
          <p:nvPr>
            <p:ph idx="4294967295" type="subTitle"/>
          </p:nvPr>
        </p:nvSpPr>
        <p:spPr>
          <a:xfrm>
            <a:off x="780750" y="1051475"/>
            <a:ext cx="7173600" cy="1542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SzPts val="1400"/>
              <a:buFont typeface="Open Sans"/>
              <a:buChar char="●"/>
            </a:pPr>
            <a:r>
              <a:rPr b="1" i="1" lang="en" sz="1400">
                <a:latin typeface="Open Sans"/>
                <a:ea typeface="Open Sans"/>
                <a:cs typeface="Open Sans"/>
                <a:sym typeface="Open Sans"/>
              </a:rPr>
              <a:t>Reduce hospital expenses</a:t>
            </a:r>
            <a:endParaRPr b="1" i="1" sz="1400">
              <a:latin typeface="Open Sans"/>
              <a:ea typeface="Open Sans"/>
              <a:cs typeface="Open Sans"/>
              <a:sym typeface="Open Sans"/>
            </a:endParaRPr>
          </a:p>
          <a:p>
            <a:pPr indent="-317500" lvl="1" marL="914400" rtl="0" algn="l">
              <a:lnSpc>
                <a:spcPct val="115000"/>
              </a:lnSpc>
              <a:spcBef>
                <a:spcPts val="0"/>
              </a:spcBef>
              <a:spcAft>
                <a:spcPts val="0"/>
              </a:spcAft>
              <a:buSzPts val="1400"/>
              <a:buFont typeface="Times New Roman"/>
              <a:buChar char="○"/>
            </a:pPr>
            <a:r>
              <a:rPr lang="en">
                <a:latin typeface="Open Sans"/>
                <a:ea typeface="Open Sans"/>
                <a:cs typeface="Open Sans"/>
                <a:sym typeface="Open Sans"/>
              </a:rPr>
              <a:t>Monthly transcription costs declined from </a:t>
            </a:r>
            <a:r>
              <a:rPr b="1" lang="en">
                <a:solidFill>
                  <a:schemeClr val="accent1"/>
                </a:solidFill>
                <a:latin typeface="Open Sans"/>
                <a:ea typeface="Open Sans"/>
                <a:cs typeface="Open Sans"/>
                <a:sym typeface="Open Sans"/>
              </a:rPr>
              <a:t>$74 596 to $18 938</a:t>
            </a:r>
            <a:r>
              <a:rPr b="1" lang="en">
                <a:solidFill>
                  <a:schemeClr val="dk1"/>
                </a:solidFill>
                <a:latin typeface="Open Sans"/>
                <a:ea typeface="Open Sans"/>
                <a:cs typeface="Open Sans"/>
                <a:sym typeface="Open Sans"/>
              </a:rPr>
              <a:t> </a:t>
            </a:r>
            <a:r>
              <a:rPr lang="en">
                <a:latin typeface="Open Sans"/>
                <a:ea typeface="Open Sans"/>
                <a:cs typeface="Open Sans"/>
                <a:sym typeface="Open Sans"/>
              </a:rPr>
              <a:t>(74.6%; p&lt;0.001). </a:t>
            </a:r>
            <a:endParaRPr>
              <a:latin typeface="Open Sans"/>
              <a:ea typeface="Open Sans"/>
              <a:cs typeface="Open Sans"/>
              <a:sym typeface="Open Sans"/>
            </a:endParaRPr>
          </a:p>
          <a:p>
            <a:pPr indent="-317500" lvl="1" marL="914400" rtl="0" algn="l">
              <a:lnSpc>
                <a:spcPct val="115000"/>
              </a:lnSpc>
              <a:spcBef>
                <a:spcPts val="0"/>
              </a:spcBef>
              <a:spcAft>
                <a:spcPts val="0"/>
              </a:spcAft>
              <a:buSzPts val="1400"/>
              <a:buFont typeface="Times New Roman"/>
              <a:buChar char="○"/>
            </a:pPr>
            <a:r>
              <a:rPr lang="en">
                <a:latin typeface="Open Sans"/>
                <a:ea typeface="Open Sans"/>
                <a:cs typeface="Open Sans"/>
                <a:sym typeface="Open Sans"/>
              </a:rPr>
              <a:t>Reams of copy paper ordered per month decreased from </a:t>
            </a:r>
            <a:r>
              <a:rPr b="1" lang="en">
                <a:solidFill>
                  <a:schemeClr val="accent1"/>
                </a:solidFill>
                <a:latin typeface="Open Sans"/>
                <a:ea typeface="Open Sans"/>
                <a:cs typeface="Open Sans"/>
                <a:sym typeface="Open Sans"/>
              </a:rPr>
              <a:t>1668 to 1224</a:t>
            </a:r>
            <a:r>
              <a:rPr b="1" lang="en">
                <a:solidFill>
                  <a:schemeClr val="dk1"/>
                </a:solidFill>
                <a:latin typeface="Open Sans"/>
                <a:ea typeface="Open Sans"/>
                <a:cs typeface="Open Sans"/>
                <a:sym typeface="Open Sans"/>
              </a:rPr>
              <a:t> </a:t>
            </a:r>
            <a:r>
              <a:rPr lang="en">
                <a:latin typeface="Open Sans"/>
                <a:ea typeface="Open Sans"/>
                <a:cs typeface="Open Sans"/>
                <a:sym typeface="Open Sans"/>
              </a:rPr>
              <a:t>(26.6%; p&lt;0.001). </a:t>
            </a:r>
            <a:endParaRPr>
              <a:latin typeface="Open Sans"/>
              <a:ea typeface="Open Sans"/>
              <a:cs typeface="Open Sans"/>
              <a:sym typeface="Open Sans"/>
            </a:endParaRPr>
          </a:p>
        </p:txBody>
      </p:sp>
      <p:grpSp>
        <p:nvGrpSpPr>
          <p:cNvPr id="1749" name="Google Shape;1749;p42"/>
          <p:cNvGrpSpPr/>
          <p:nvPr/>
        </p:nvGrpSpPr>
        <p:grpSpPr>
          <a:xfrm>
            <a:off x="1445994" y="2538504"/>
            <a:ext cx="2885529" cy="1258889"/>
            <a:chOff x="2675713" y="2919592"/>
            <a:chExt cx="3493800" cy="1542000"/>
          </a:xfrm>
        </p:grpSpPr>
        <p:sp>
          <p:nvSpPr>
            <p:cNvPr id="1750" name="Google Shape;1750;p42"/>
            <p:cNvSpPr/>
            <p:nvPr/>
          </p:nvSpPr>
          <p:spPr>
            <a:xfrm>
              <a:off x="2675713" y="2919592"/>
              <a:ext cx="3493800" cy="1542000"/>
            </a:xfrm>
            <a:prstGeom prst="roundRect">
              <a:avLst>
                <a:gd fmla="val 689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42"/>
            <p:cNvSpPr txBox="1"/>
            <p:nvPr/>
          </p:nvSpPr>
          <p:spPr>
            <a:xfrm>
              <a:off x="3166518" y="3100197"/>
              <a:ext cx="2512200" cy="7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Open Sans"/>
                  <a:ea typeface="Open Sans"/>
                  <a:cs typeface="Open Sans"/>
                  <a:sym typeface="Open Sans"/>
                </a:rPr>
                <a:t>$55,658</a:t>
              </a:r>
              <a:endParaRPr b="1" sz="4000">
                <a:solidFill>
                  <a:schemeClr val="lt1"/>
                </a:solidFill>
                <a:latin typeface="Open Sans"/>
                <a:ea typeface="Open Sans"/>
                <a:cs typeface="Open Sans"/>
                <a:sym typeface="Open Sans"/>
              </a:endParaRPr>
            </a:p>
          </p:txBody>
        </p:sp>
        <p:sp>
          <p:nvSpPr>
            <p:cNvPr id="1752" name="Google Shape;1752;p42"/>
            <p:cNvSpPr txBox="1"/>
            <p:nvPr/>
          </p:nvSpPr>
          <p:spPr>
            <a:xfrm>
              <a:off x="3154250" y="3884105"/>
              <a:ext cx="2835600" cy="4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BM Plex Sans"/>
                  <a:ea typeface="IBM Plex Sans"/>
                  <a:cs typeface="IBM Plex Sans"/>
                  <a:sym typeface="IBM Plex Sans"/>
                </a:rPr>
                <a:t>SAVED </a:t>
              </a:r>
              <a:endParaRPr b="1">
                <a:solidFill>
                  <a:schemeClr val="lt1"/>
                </a:solidFill>
                <a:latin typeface="IBM Plex Sans"/>
                <a:ea typeface="IBM Plex Sans"/>
                <a:cs typeface="IBM Plex Sans"/>
                <a:sym typeface="IBM Plex Sans"/>
              </a:endParaRPr>
            </a:p>
          </p:txBody>
        </p:sp>
      </p:grpSp>
      <p:sp>
        <p:nvSpPr>
          <p:cNvPr id="1753" name="Google Shape;1753;p42"/>
          <p:cNvSpPr txBox="1"/>
          <p:nvPr/>
        </p:nvSpPr>
        <p:spPr>
          <a:xfrm>
            <a:off x="7236849" y="4774188"/>
            <a:ext cx="2707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00">
                <a:solidFill>
                  <a:schemeClr val="lt1"/>
                </a:solidFill>
                <a:latin typeface="Open Sans"/>
                <a:ea typeface="Open Sans"/>
                <a:cs typeface="Open Sans"/>
                <a:sym typeface="Open Sans"/>
              </a:rPr>
              <a:t>https://www.gundersenhealth.org/</a:t>
            </a:r>
            <a:endParaRPr b="1" sz="600">
              <a:solidFill>
                <a:schemeClr val="lt1"/>
              </a:solidFill>
              <a:latin typeface="Open Sans"/>
              <a:ea typeface="Open Sans"/>
              <a:cs typeface="Open Sans"/>
              <a:sym typeface="Open Sans"/>
            </a:endParaRPr>
          </a:p>
          <a:p>
            <a:pPr indent="0" lvl="0" marL="0" rtl="0" algn="l">
              <a:spcBef>
                <a:spcPts val="0"/>
              </a:spcBef>
              <a:spcAft>
                <a:spcPts val="0"/>
              </a:spcAft>
              <a:buNone/>
            </a:pPr>
            <a:r>
              <a:rPr b="1" lang="en" sz="600">
                <a:solidFill>
                  <a:schemeClr val="lt1"/>
                </a:solidFill>
                <a:latin typeface="Open Sans"/>
                <a:ea typeface="Open Sans"/>
                <a:cs typeface="Open Sans"/>
                <a:sym typeface="Open Sans"/>
              </a:rPr>
              <a:t>our-system/news/logos/</a:t>
            </a:r>
            <a:endParaRPr b="1" sz="600">
              <a:solidFill>
                <a:schemeClr val="lt1"/>
              </a:solidFill>
              <a:latin typeface="Open Sans"/>
              <a:ea typeface="Open Sans"/>
              <a:cs typeface="Open Sans"/>
              <a:sym typeface="Open Sans"/>
            </a:endParaRPr>
          </a:p>
        </p:txBody>
      </p:sp>
      <p:pic>
        <p:nvPicPr>
          <p:cNvPr id="1754" name="Google Shape;1754;p42"/>
          <p:cNvPicPr preferRelativeResize="0"/>
          <p:nvPr/>
        </p:nvPicPr>
        <p:blipFill>
          <a:blip r:embed="rId3">
            <a:alphaModFix/>
          </a:blip>
          <a:stretch>
            <a:fillRect/>
          </a:stretch>
        </p:blipFill>
        <p:spPr>
          <a:xfrm>
            <a:off x="7331650" y="4294355"/>
            <a:ext cx="1783475" cy="479820"/>
          </a:xfrm>
          <a:prstGeom prst="rect">
            <a:avLst/>
          </a:prstGeom>
          <a:noFill/>
          <a:ln>
            <a:noFill/>
          </a:ln>
        </p:spPr>
      </p:pic>
      <p:grpSp>
        <p:nvGrpSpPr>
          <p:cNvPr id="1755" name="Google Shape;1755;p42"/>
          <p:cNvGrpSpPr/>
          <p:nvPr/>
        </p:nvGrpSpPr>
        <p:grpSpPr>
          <a:xfrm>
            <a:off x="4674728" y="2538504"/>
            <a:ext cx="2885529" cy="1258889"/>
            <a:chOff x="2675713" y="2919592"/>
            <a:chExt cx="3493800" cy="1542000"/>
          </a:xfrm>
        </p:grpSpPr>
        <p:sp>
          <p:nvSpPr>
            <p:cNvPr id="1756" name="Google Shape;1756;p42"/>
            <p:cNvSpPr/>
            <p:nvPr/>
          </p:nvSpPr>
          <p:spPr>
            <a:xfrm>
              <a:off x="2675713" y="2919592"/>
              <a:ext cx="3493800" cy="1542000"/>
            </a:xfrm>
            <a:prstGeom prst="roundRect">
              <a:avLst>
                <a:gd fmla="val 689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42"/>
            <p:cNvSpPr txBox="1"/>
            <p:nvPr/>
          </p:nvSpPr>
          <p:spPr>
            <a:xfrm>
              <a:off x="3166523" y="3100197"/>
              <a:ext cx="2512200" cy="78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chemeClr val="lt1"/>
                  </a:solidFill>
                  <a:latin typeface="Open Sans"/>
                  <a:ea typeface="Open Sans"/>
                  <a:cs typeface="Open Sans"/>
                  <a:sym typeface="Open Sans"/>
                </a:rPr>
                <a:t>444</a:t>
              </a:r>
              <a:r>
                <a:rPr b="1" lang="en">
                  <a:solidFill>
                    <a:schemeClr val="lt1"/>
                  </a:solidFill>
                  <a:latin typeface="Open Sans"/>
                  <a:ea typeface="Open Sans"/>
                  <a:cs typeface="Open Sans"/>
                  <a:sym typeface="Open Sans"/>
                </a:rPr>
                <a:t>paper/mo.</a:t>
              </a:r>
              <a:endParaRPr b="1">
                <a:solidFill>
                  <a:schemeClr val="lt1"/>
                </a:solidFill>
                <a:latin typeface="Open Sans"/>
                <a:ea typeface="Open Sans"/>
                <a:cs typeface="Open Sans"/>
                <a:sym typeface="Open Sans"/>
              </a:endParaRPr>
            </a:p>
          </p:txBody>
        </p:sp>
        <p:sp>
          <p:nvSpPr>
            <p:cNvPr id="1758" name="Google Shape;1758;p42"/>
            <p:cNvSpPr txBox="1"/>
            <p:nvPr/>
          </p:nvSpPr>
          <p:spPr>
            <a:xfrm>
              <a:off x="3154250" y="3884105"/>
              <a:ext cx="2835600" cy="4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latin typeface="IBM Plex Sans"/>
                  <a:ea typeface="IBM Plex Sans"/>
                  <a:cs typeface="IBM Plex Sans"/>
                  <a:sym typeface="IBM Plex Sans"/>
                </a:rPr>
                <a:t>SAVED </a:t>
              </a:r>
              <a:endParaRPr b="1">
                <a:solidFill>
                  <a:schemeClr val="lt1"/>
                </a:solidFill>
                <a:latin typeface="IBM Plex Sans"/>
                <a:ea typeface="IBM Plex Sans"/>
                <a:cs typeface="IBM Plex Sans"/>
                <a:sym typeface="IBM Plex Sans"/>
              </a:endParaRPr>
            </a:p>
          </p:txBody>
        </p:sp>
      </p:grpSp>
      <p:sp>
        <p:nvSpPr>
          <p:cNvPr id="1759" name="Google Shape;1759;p42"/>
          <p:cNvSpPr txBox="1"/>
          <p:nvPr>
            <p:ph type="title"/>
          </p:nvPr>
        </p:nvSpPr>
        <p:spPr>
          <a:xfrm>
            <a:off x="680950" y="316875"/>
            <a:ext cx="8463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Epic at Gundersen Lutheran Medical Center</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3" name="Shape 1763"/>
        <p:cNvGrpSpPr/>
        <p:nvPr/>
      </p:nvGrpSpPr>
      <p:grpSpPr>
        <a:xfrm>
          <a:off x="0" y="0"/>
          <a:ext cx="0" cy="0"/>
          <a:chOff x="0" y="0"/>
          <a:chExt cx="0" cy="0"/>
        </a:xfrm>
      </p:grpSpPr>
      <p:sp>
        <p:nvSpPr>
          <p:cNvPr id="1764" name="Google Shape;1764;p43"/>
          <p:cNvSpPr txBox="1"/>
          <p:nvPr>
            <p:ph type="title"/>
          </p:nvPr>
        </p:nvSpPr>
        <p:spPr>
          <a:xfrm>
            <a:off x="215650" y="2190750"/>
            <a:ext cx="4663200" cy="50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The Future of EHR</a:t>
            </a:r>
            <a:endParaRPr sz="3000"/>
          </a:p>
        </p:txBody>
      </p:sp>
      <p:grpSp>
        <p:nvGrpSpPr>
          <p:cNvPr id="1765" name="Google Shape;1765;p43"/>
          <p:cNvGrpSpPr/>
          <p:nvPr/>
        </p:nvGrpSpPr>
        <p:grpSpPr>
          <a:xfrm>
            <a:off x="446846" y="2899546"/>
            <a:ext cx="682200" cy="0"/>
            <a:chOff x="862475" y="2054275"/>
            <a:chExt cx="682200" cy="0"/>
          </a:xfrm>
        </p:grpSpPr>
        <p:cxnSp>
          <p:nvCxnSpPr>
            <p:cNvPr id="1766" name="Google Shape;1766;p43"/>
            <p:cNvCxnSpPr/>
            <p:nvPr/>
          </p:nvCxnSpPr>
          <p:spPr>
            <a:xfrm>
              <a:off x="862475" y="2054275"/>
              <a:ext cx="274500" cy="0"/>
            </a:xfrm>
            <a:prstGeom prst="straightConnector1">
              <a:avLst/>
            </a:prstGeom>
            <a:noFill/>
            <a:ln cap="flat" cmpd="sng" w="38100">
              <a:solidFill>
                <a:schemeClr val="accent1"/>
              </a:solidFill>
              <a:prstDash val="solid"/>
              <a:round/>
              <a:headEnd len="med" w="med" type="none"/>
              <a:tailEnd len="med" w="med" type="none"/>
            </a:ln>
          </p:spPr>
        </p:cxnSp>
        <p:cxnSp>
          <p:nvCxnSpPr>
            <p:cNvPr id="1767" name="Google Shape;1767;p43"/>
            <p:cNvCxnSpPr/>
            <p:nvPr/>
          </p:nvCxnSpPr>
          <p:spPr>
            <a:xfrm>
              <a:off x="1270175" y="2054275"/>
              <a:ext cx="274500" cy="0"/>
            </a:xfrm>
            <a:prstGeom prst="straightConnector1">
              <a:avLst/>
            </a:prstGeom>
            <a:noFill/>
            <a:ln cap="flat" cmpd="sng" w="38100">
              <a:solidFill>
                <a:schemeClr val="accent3"/>
              </a:solidFill>
              <a:prstDash val="solid"/>
              <a:round/>
              <a:headEnd len="med" w="med" type="none"/>
              <a:tailEnd len="med" w="med" type="none"/>
            </a:ln>
          </p:spPr>
        </p:cxnSp>
      </p:grpSp>
      <p:sp>
        <p:nvSpPr>
          <p:cNvPr id="1768" name="Google Shape;1768;p43"/>
          <p:cNvSpPr/>
          <p:nvPr/>
        </p:nvSpPr>
        <p:spPr>
          <a:xfrm>
            <a:off x="4878842" y="1496008"/>
            <a:ext cx="3964818" cy="2512406"/>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43"/>
          <p:cNvSpPr/>
          <p:nvPr/>
        </p:nvSpPr>
        <p:spPr>
          <a:xfrm>
            <a:off x="6438286" y="4008297"/>
            <a:ext cx="845811" cy="492753"/>
          </a:xfrm>
          <a:custGeom>
            <a:rect b="b" l="l" r="r" t="t"/>
            <a:pathLst>
              <a:path extrusionOk="0" h="4194" w="7199">
                <a:moveTo>
                  <a:pt x="1" y="1"/>
                </a:moveTo>
                <a:lnTo>
                  <a:pt x="1" y="4194"/>
                </a:lnTo>
                <a:lnTo>
                  <a:pt x="7198" y="4194"/>
                </a:lnTo>
                <a:lnTo>
                  <a:pt x="71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43"/>
          <p:cNvSpPr/>
          <p:nvPr/>
        </p:nvSpPr>
        <p:spPr>
          <a:xfrm>
            <a:off x="6438286" y="4008297"/>
            <a:ext cx="845811" cy="234158"/>
          </a:xfrm>
          <a:custGeom>
            <a:rect b="b" l="l" r="r" t="t"/>
            <a:pathLst>
              <a:path extrusionOk="0" h="1993" w="7199">
                <a:moveTo>
                  <a:pt x="1" y="1"/>
                </a:moveTo>
                <a:lnTo>
                  <a:pt x="1" y="980"/>
                </a:lnTo>
                <a:lnTo>
                  <a:pt x="7198" y="1992"/>
                </a:lnTo>
                <a:lnTo>
                  <a:pt x="71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43"/>
          <p:cNvSpPr/>
          <p:nvPr/>
        </p:nvSpPr>
        <p:spPr>
          <a:xfrm>
            <a:off x="6196492" y="4457696"/>
            <a:ext cx="1330457" cy="43354"/>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72" name="Google Shape;1772;p43"/>
          <p:cNvPicPr preferRelativeResize="0"/>
          <p:nvPr/>
        </p:nvPicPr>
        <p:blipFill rotWithShape="1">
          <a:blip r:embed="rId3">
            <a:alphaModFix/>
          </a:blip>
          <a:srcRect b="0" l="5153" r="4283" t="2343"/>
          <a:stretch/>
        </p:blipFill>
        <p:spPr>
          <a:xfrm>
            <a:off x="5014450" y="1597875"/>
            <a:ext cx="3693600" cy="2308800"/>
          </a:xfrm>
          <a:prstGeom prst="roundRect">
            <a:avLst>
              <a:gd fmla="val 996" name="adj"/>
            </a:avLst>
          </a:prstGeom>
          <a:noFill/>
          <a:ln>
            <a:noFill/>
          </a:ln>
        </p:spPr>
      </p:pic>
      <p:sp>
        <p:nvSpPr>
          <p:cNvPr id="1773" name="Google Shape;1773;p43"/>
          <p:cNvSpPr txBox="1"/>
          <p:nvPr/>
        </p:nvSpPr>
        <p:spPr>
          <a:xfrm>
            <a:off x="6470525" y="3490275"/>
            <a:ext cx="782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3F3F3"/>
                </a:solidFill>
                <a:latin typeface="IBM Plex Sans"/>
                <a:ea typeface="IBM Plex Sans"/>
                <a:cs typeface="IBM Plex Sans"/>
                <a:sym typeface="IBM Plex Sans"/>
              </a:rPr>
              <a:t>EHR</a:t>
            </a:r>
            <a:endParaRPr b="1" sz="2000">
              <a:solidFill>
                <a:srgbClr val="F3F3F3"/>
              </a:solidFill>
              <a:latin typeface="IBM Plex Sans"/>
              <a:ea typeface="IBM Plex Sans"/>
              <a:cs typeface="IBM Plex Sans"/>
              <a:sym typeface="IBM Plex Sans"/>
            </a:endParaRPr>
          </a:p>
        </p:txBody>
      </p:sp>
      <p:sp>
        <p:nvSpPr>
          <p:cNvPr id="1774" name="Google Shape;1774;p43"/>
          <p:cNvSpPr txBox="1"/>
          <p:nvPr>
            <p:ph idx="1" type="subTitle"/>
          </p:nvPr>
        </p:nvSpPr>
        <p:spPr>
          <a:xfrm>
            <a:off x="446850" y="3119550"/>
            <a:ext cx="3467400" cy="137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400"/>
              <a:t>Big Data &amp; AI</a:t>
            </a:r>
            <a:endParaRPr i="1" sz="1400"/>
          </a:p>
          <a:p>
            <a:pPr indent="0" lvl="0" marL="0" rtl="0" algn="l">
              <a:lnSpc>
                <a:spcPct val="115000"/>
              </a:lnSpc>
              <a:spcBef>
                <a:spcPts val="0"/>
              </a:spcBef>
              <a:spcAft>
                <a:spcPts val="0"/>
              </a:spcAft>
              <a:buNone/>
            </a:pPr>
            <a:r>
              <a:rPr i="1" lang="en" sz="1400"/>
              <a:t>Interoperability</a:t>
            </a:r>
            <a:endParaRPr i="1"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26"/>
          <p:cNvSpPr txBox="1"/>
          <p:nvPr>
            <p:ph type="title"/>
          </p:nvPr>
        </p:nvSpPr>
        <p:spPr>
          <a:xfrm>
            <a:off x="3034950" y="208075"/>
            <a:ext cx="3074100" cy="73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t>TABLE OF CONTENTS</a:t>
            </a:r>
            <a:endParaRPr b="1" sz="2000"/>
          </a:p>
        </p:txBody>
      </p:sp>
      <p:sp>
        <p:nvSpPr>
          <p:cNvPr id="592" name="Google Shape;592;p26"/>
          <p:cNvSpPr txBox="1"/>
          <p:nvPr>
            <p:ph idx="1" type="subTitle"/>
          </p:nvPr>
        </p:nvSpPr>
        <p:spPr>
          <a:xfrm>
            <a:off x="1346100" y="1165038"/>
            <a:ext cx="21762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t>BACKGROUND</a:t>
            </a:r>
            <a:endParaRPr b="1" sz="1800"/>
          </a:p>
        </p:txBody>
      </p:sp>
      <p:sp>
        <p:nvSpPr>
          <p:cNvPr id="593" name="Google Shape;593;p26"/>
          <p:cNvSpPr txBox="1"/>
          <p:nvPr>
            <p:ph idx="2" type="subTitle"/>
          </p:nvPr>
        </p:nvSpPr>
        <p:spPr>
          <a:xfrm>
            <a:off x="1346100" y="1421750"/>
            <a:ext cx="2401800" cy="62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Current Inefficiencies</a:t>
            </a:r>
            <a:endParaRPr/>
          </a:p>
          <a:p>
            <a:pPr indent="-342900" lvl="0" marL="457200" rtl="0" algn="l">
              <a:spcBef>
                <a:spcPts val="0"/>
              </a:spcBef>
              <a:spcAft>
                <a:spcPts val="0"/>
              </a:spcAft>
              <a:buSzPts val="1800"/>
              <a:buChar char="-"/>
            </a:pPr>
            <a:r>
              <a:rPr lang="en"/>
              <a:t>EHR as a Solution</a:t>
            </a:r>
            <a:endParaRPr/>
          </a:p>
          <a:p>
            <a:pPr indent="-342900" lvl="0" marL="457200" rtl="0" algn="l">
              <a:spcBef>
                <a:spcPts val="0"/>
              </a:spcBef>
              <a:spcAft>
                <a:spcPts val="0"/>
              </a:spcAft>
              <a:buSzPts val="1800"/>
              <a:buChar char="-"/>
            </a:pPr>
            <a:r>
              <a:rPr lang="en"/>
              <a:t>Competitive</a:t>
            </a:r>
            <a:r>
              <a:rPr lang="en"/>
              <a:t> Analysis</a:t>
            </a:r>
            <a:endParaRPr/>
          </a:p>
        </p:txBody>
      </p:sp>
      <p:sp>
        <p:nvSpPr>
          <p:cNvPr id="594" name="Google Shape;594;p26"/>
          <p:cNvSpPr txBox="1"/>
          <p:nvPr>
            <p:ph idx="3" type="title"/>
          </p:nvPr>
        </p:nvSpPr>
        <p:spPr>
          <a:xfrm>
            <a:off x="1342000" y="592338"/>
            <a:ext cx="1098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01</a:t>
            </a:r>
            <a:endParaRPr>
              <a:solidFill>
                <a:schemeClr val="accent1"/>
              </a:solidFill>
            </a:endParaRPr>
          </a:p>
        </p:txBody>
      </p:sp>
      <p:sp>
        <p:nvSpPr>
          <p:cNvPr id="595" name="Google Shape;595;p26"/>
          <p:cNvSpPr txBox="1"/>
          <p:nvPr>
            <p:ph idx="4" type="subTitle"/>
          </p:nvPr>
        </p:nvSpPr>
        <p:spPr>
          <a:xfrm>
            <a:off x="3943950" y="2450800"/>
            <a:ext cx="30339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t>EHR IMPLEMENTATION</a:t>
            </a:r>
            <a:endParaRPr b="1" sz="1800"/>
          </a:p>
        </p:txBody>
      </p:sp>
      <p:sp>
        <p:nvSpPr>
          <p:cNvPr id="596" name="Google Shape;596;p26"/>
          <p:cNvSpPr txBox="1"/>
          <p:nvPr>
            <p:ph idx="5" type="subTitle"/>
          </p:nvPr>
        </p:nvSpPr>
        <p:spPr>
          <a:xfrm>
            <a:off x="3943950" y="2707500"/>
            <a:ext cx="2971500" cy="628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Sustainability</a:t>
            </a:r>
            <a:endParaRPr/>
          </a:p>
          <a:p>
            <a:pPr indent="-342900" lvl="0" marL="457200" rtl="0" algn="l">
              <a:spcBef>
                <a:spcPts val="0"/>
              </a:spcBef>
              <a:spcAft>
                <a:spcPts val="0"/>
              </a:spcAft>
              <a:buSzPts val="1800"/>
              <a:buChar char="-"/>
            </a:pPr>
            <a:r>
              <a:rPr lang="en"/>
              <a:t>Features and Improvements</a:t>
            </a:r>
            <a:endParaRPr/>
          </a:p>
        </p:txBody>
      </p:sp>
      <p:sp>
        <p:nvSpPr>
          <p:cNvPr id="597" name="Google Shape;597;p26"/>
          <p:cNvSpPr txBox="1"/>
          <p:nvPr>
            <p:ph idx="6" type="title"/>
          </p:nvPr>
        </p:nvSpPr>
        <p:spPr>
          <a:xfrm>
            <a:off x="3939850" y="1878088"/>
            <a:ext cx="1098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02</a:t>
            </a:r>
            <a:endParaRPr>
              <a:solidFill>
                <a:schemeClr val="accent1"/>
              </a:solidFill>
            </a:endParaRPr>
          </a:p>
        </p:txBody>
      </p:sp>
      <p:sp>
        <p:nvSpPr>
          <p:cNvPr id="598" name="Google Shape;598;p26"/>
          <p:cNvSpPr txBox="1"/>
          <p:nvPr>
            <p:ph idx="7" type="subTitle"/>
          </p:nvPr>
        </p:nvSpPr>
        <p:spPr>
          <a:xfrm>
            <a:off x="6019100" y="4012825"/>
            <a:ext cx="25677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800"/>
              <a:t>THE FUTURE</a:t>
            </a:r>
            <a:endParaRPr b="1" sz="1800"/>
          </a:p>
        </p:txBody>
      </p:sp>
      <p:sp>
        <p:nvSpPr>
          <p:cNvPr id="599" name="Google Shape;599;p26"/>
          <p:cNvSpPr txBox="1"/>
          <p:nvPr>
            <p:ph idx="8" type="subTitle"/>
          </p:nvPr>
        </p:nvSpPr>
        <p:spPr>
          <a:xfrm>
            <a:off x="6019100" y="4269525"/>
            <a:ext cx="2663400" cy="630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Future Trends of EHR</a:t>
            </a:r>
            <a:endParaRPr/>
          </a:p>
        </p:txBody>
      </p:sp>
      <p:sp>
        <p:nvSpPr>
          <p:cNvPr id="600" name="Google Shape;600;p26"/>
          <p:cNvSpPr txBox="1"/>
          <p:nvPr>
            <p:ph idx="9" type="title"/>
          </p:nvPr>
        </p:nvSpPr>
        <p:spPr>
          <a:xfrm>
            <a:off x="6015000" y="3440113"/>
            <a:ext cx="10980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accent1"/>
                </a:solidFill>
              </a:rPr>
              <a:t>03</a:t>
            </a:r>
            <a:endParaRPr>
              <a:solidFill>
                <a:schemeClr val="accen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8" name="Shape 1778"/>
        <p:cNvGrpSpPr/>
        <p:nvPr/>
      </p:nvGrpSpPr>
      <p:grpSpPr>
        <a:xfrm>
          <a:off x="0" y="0"/>
          <a:ext cx="0" cy="0"/>
          <a:chOff x="0" y="0"/>
          <a:chExt cx="0" cy="0"/>
        </a:xfrm>
      </p:grpSpPr>
      <p:sp>
        <p:nvSpPr>
          <p:cNvPr id="1779" name="Google Shape;1779;p44"/>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Future of EHR: Challenges &amp; Solutions</a:t>
            </a:r>
            <a:endParaRPr sz="2000"/>
          </a:p>
        </p:txBody>
      </p:sp>
      <p:sp>
        <p:nvSpPr>
          <p:cNvPr id="1780" name="Google Shape;1780;p44"/>
          <p:cNvSpPr txBox="1"/>
          <p:nvPr>
            <p:ph idx="1" type="subTitle"/>
          </p:nvPr>
        </p:nvSpPr>
        <p:spPr>
          <a:xfrm>
            <a:off x="1038438" y="1448488"/>
            <a:ext cx="2922600" cy="40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Main Challenges in EHR</a:t>
            </a:r>
            <a:endParaRPr sz="1600"/>
          </a:p>
        </p:txBody>
      </p:sp>
      <p:grpSp>
        <p:nvGrpSpPr>
          <p:cNvPr id="1781" name="Google Shape;1781;p44"/>
          <p:cNvGrpSpPr/>
          <p:nvPr/>
        </p:nvGrpSpPr>
        <p:grpSpPr>
          <a:xfrm>
            <a:off x="2267183" y="1067193"/>
            <a:ext cx="465120" cy="338580"/>
            <a:chOff x="1666950" y="1182900"/>
            <a:chExt cx="652800" cy="475200"/>
          </a:xfrm>
        </p:grpSpPr>
        <p:sp>
          <p:nvSpPr>
            <p:cNvPr id="1782" name="Google Shape;1782;p44"/>
            <p:cNvSpPr/>
            <p:nvPr/>
          </p:nvSpPr>
          <p:spPr>
            <a:xfrm>
              <a:off x="1666950" y="1182900"/>
              <a:ext cx="652800" cy="475200"/>
            </a:xfrm>
            <a:prstGeom prst="roundRect">
              <a:avLst>
                <a:gd fmla="val 1385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44"/>
            <p:cNvSpPr/>
            <p:nvPr/>
          </p:nvSpPr>
          <p:spPr>
            <a:xfrm>
              <a:off x="1862792" y="1326619"/>
              <a:ext cx="261116" cy="187763"/>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4" name="Google Shape;1784;p44"/>
          <p:cNvSpPr txBox="1"/>
          <p:nvPr/>
        </p:nvSpPr>
        <p:spPr>
          <a:xfrm>
            <a:off x="980925" y="1764575"/>
            <a:ext cx="3340800" cy="285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Lack of Standardization in Data</a:t>
            </a:r>
            <a:endParaRPr b="1"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Customized EHR systems – hard to convert to a standard format for data sharing and analysis</a:t>
            </a:r>
            <a:r>
              <a:rPr lang="en" sz="1300" u="sng">
                <a:solidFill>
                  <a:schemeClr val="lt1"/>
                </a:solidFill>
                <a:latin typeface="IBM Plex Sans"/>
                <a:ea typeface="IBM Plex Sans"/>
                <a:cs typeface="IBM Plex Sans"/>
                <a:sym typeface="IBM Plex Sans"/>
              </a:rPr>
              <a:t> </a:t>
            </a:r>
            <a:endParaRPr sz="1300">
              <a:solidFill>
                <a:schemeClr val="lt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Burdens in Recordkeeping</a:t>
            </a:r>
            <a:endParaRPr b="1"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Need for a smooth workflow from data collection to maintenance</a:t>
            </a:r>
            <a:endParaRPr sz="1300">
              <a:solidFill>
                <a:schemeClr val="lt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Security &amp; Consent</a:t>
            </a:r>
            <a:endParaRPr b="1"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Increasing health information flows between system leads to security concerns</a:t>
            </a:r>
            <a:endParaRPr sz="1300">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Unclear when consent is needed</a:t>
            </a:r>
            <a:endParaRPr b="1" sz="1300">
              <a:solidFill>
                <a:schemeClr val="lt1"/>
              </a:solidFill>
              <a:latin typeface="IBM Plex Sans"/>
              <a:ea typeface="IBM Plex Sans"/>
              <a:cs typeface="IBM Plex Sans"/>
              <a:sym typeface="IBM Plex Sans"/>
            </a:endParaRPr>
          </a:p>
        </p:txBody>
      </p:sp>
      <p:sp>
        <p:nvSpPr>
          <p:cNvPr id="1785" name="Google Shape;1785;p44"/>
          <p:cNvSpPr/>
          <p:nvPr/>
        </p:nvSpPr>
        <p:spPr>
          <a:xfrm>
            <a:off x="4924875" y="1115375"/>
            <a:ext cx="3670800" cy="1692300"/>
          </a:xfrm>
          <a:prstGeom prst="roundRect">
            <a:avLst>
              <a:gd fmla="val 272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6" name="Google Shape;1786;p44"/>
          <p:cNvGrpSpPr/>
          <p:nvPr/>
        </p:nvGrpSpPr>
        <p:grpSpPr>
          <a:xfrm>
            <a:off x="6420203" y="2645718"/>
            <a:ext cx="679744" cy="0"/>
            <a:chOff x="862475" y="2054275"/>
            <a:chExt cx="682200" cy="0"/>
          </a:xfrm>
        </p:grpSpPr>
        <p:cxnSp>
          <p:nvCxnSpPr>
            <p:cNvPr id="1787" name="Google Shape;1787;p44"/>
            <p:cNvCxnSpPr/>
            <p:nvPr/>
          </p:nvCxnSpPr>
          <p:spPr>
            <a:xfrm>
              <a:off x="862475" y="2054275"/>
              <a:ext cx="274500" cy="0"/>
            </a:xfrm>
            <a:prstGeom prst="straightConnector1">
              <a:avLst/>
            </a:prstGeom>
            <a:noFill/>
            <a:ln cap="flat" cmpd="sng" w="38100">
              <a:solidFill>
                <a:schemeClr val="lt1"/>
              </a:solidFill>
              <a:prstDash val="solid"/>
              <a:round/>
              <a:headEnd len="med" w="med" type="none"/>
              <a:tailEnd len="med" w="med" type="none"/>
            </a:ln>
          </p:spPr>
        </p:cxnSp>
        <p:cxnSp>
          <p:nvCxnSpPr>
            <p:cNvPr id="1788" name="Google Shape;1788;p44"/>
            <p:cNvCxnSpPr/>
            <p:nvPr/>
          </p:nvCxnSpPr>
          <p:spPr>
            <a:xfrm>
              <a:off x="1270175" y="2054275"/>
              <a:ext cx="274500" cy="0"/>
            </a:xfrm>
            <a:prstGeom prst="straightConnector1">
              <a:avLst/>
            </a:prstGeom>
            <a:noFill/>
            <a:ln cap="flat" cmpd="sng" w="38100">
              <a:solidFill>
                <a:schemeClr val="lt1"/>
              </a:solidFill>
              <a:prstDash val="solid"/>
              <a:round/>
              <a:headEnd len="med" w="med" type="none"/>
              <a:tailEnd len="med" w="med" type="none"/>
            </a:ln>
          </p:spPr>
        </p:cxnSp>
      </p:grpSp>
      <p:sp>
        <p:nvSpPr>
          <p:cNvPr id="1789" name="Google Shape;1789;p44"/>
          <p:cNvSpPr txBox="1"/>
          <p:nvPr>
            <p:ph idx="6" type="subTitle"/>
          </p:nvPr>
        </p:nvSpPr>
        <p:spPr>
          <a:xfrm>
            <a:off x="5088465" y="1750214"/>
            <a:ext cx="3343200" cy="74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300"/>
              <a:t>Data integration &amp; Transformation of healthcare big data into actionable knowledge.</a:t>
            </a:r>
            <a:endParaRPr sz="1300"/>
          </a:p>
        </p:txBody>
      </p:sp>
      <p:pic>
        <p:nvPicPr>
          <p:cNvPr id="1790" name="Google Shape;1790;p44"/>
          <p:cNvPicPr preferRelativeResize="0"/>
          <p:nvPr/>
        </p:nvPicPr>
        <p:blipFill>
          <a:blip r:embed="rId3">
            <a:alphaModFix/>
          </a:blip>
          <a:stretch>
            <a:fillRect/>
          </a:stretch>
        </p:blipFill>
        <p:spPr>
          <a:xfrm>
            <a:off x="7993600" y="2085612"/>
            <a:ext cx="922173" cy="863177"/>
          </a:xfrm>
          <a:prstGeom prst="rect">
            <a:avLst/>
          </a:prstGeom>
          <a:noFill/>
          <a:ln>
            <a:noFill/>
          </a:ln>
        </p:spPr>
      </p:pic>
      <p:sp>
        <p:nvSpPr>
          <p:cNvPr id="1791" name="Google Shape;1791;p44"/>
          <p:cNvSpPr/>
          <p:nvPr/>
        </p:nvSpPr>
        <p:spPr>
          <a:xfrm>
            <a:off x="5879895" y="1359892"/>
            <a:ext cx="1760400" cy="244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44"/>
          <p:cNvSpPr txBox="1"/>
          <p:nvPr/>
        </p:nvSpPr>
        <p:spPr>
          <a:xfrm>
            <a:off x="5989570" y="1266451"/>
            <a:ext cx="1541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IBM Plex Sans"/>
                <a:ea typeface="IBM Plex Sans"/>
                <a:cs typeface="IBM Plex Sans"/>
                <a:sym typeface="IBM Plex Sans"/>
              </a:rPr>
              <a:t>Big Data &amp; AI</a:t>
            </a:r>
            <a:endParaRPr b="1" sz="1600">
              <a:solidFill>
                <a:schemeClr val="lt1"/>
              </a:solidFill>
              <a:latin typeface="IBM Plex Sans"/>
              <a:ea typeface="IBM Plex Sans"/>
              <a:cs typeface="IBM Plex Sans"/>
              <a:sym typeface="IBM Plex Sans"/>
            </a:endParaRPr>
          </a:p>
        </p:txBody>
      </p:sp>
      <p:sp>
        <p:nvSpPr>
          <p:cNvPr id="1793" name="Google Shape;1793;p44"/>
          <p:cNvSpPr/>
          <p:nvPr/>
        </p:nvSpPr>
        <p:spPr>
          <a:xfrm>
            <a:off x="4924875" y="3083775"/>
            <a:ext cx="3684000" cy="1786200"/>
          </a:xfrm>
          <a:prstGeom prst="roundRect">
            <a:avLst>
              <a:gd fmla="val 2728"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44"/>
          <p:cNvSpPr txBox="1"/>
          <p:nvPr>
            <p:ph idx="2" type="subTitle"/>
          </p:nvPr>
        </p:nvSpPr>
        <p:spPr>
          <a:xfrm>
            <a:off x="5088976" y="3757240"/>
            <a:ext cx="3355800" cy="74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ability of a system to seamlessly exchange and use electronic health information from other systems.</a:t>
            </a:r>
            <a:endParaRPr/>
          </a:p>
        </p:txBody>
      </p:sp>
      <p:grpSp>
        <p:nvGrpSpPr>
          <p:cNvPr id="1795" name="Google Shape;1795;p44"/>
          <p:cNvGrpSpPr/>
          <p:nvPr/>
        </p:nvGrpSpPr>
        <p:grpSpPr>
          <a:xfrm>
            <a:off x="6425767" y="4690309"/>
            <a:ext cx="682200" cy="0"/>
            <a:chOff x="862475" y="2054275"/>
            <a:chExt cx="682200" cy="0"/>
          </a:xfrm>
        </p:grpSpPr>
        <p:cxnSp>
          <p:nvCxnSpPr>
            <p:cNvPr id="1796" name="Google Shape;1796;p44"/>
            <p:cNvCxnSpPr/>
            <p:nvPr/>
          </p:nvCxnSpPr>
          <p:spPr>
            <a:xfrm>
              <a:off x="862475" y="2054275"/>
              <a:ext cx="274500" cy="0"/>
            </a:xfrm>
            <a:prstGeom prst="straightConnector1">
              <a:avLst/>
            </a:prstGeom>
            <a:noFill/>
            <a:ln cap="flat" cmpd="sng" w="38100">
              <a:solidFill>
                <a:schemeClr val="lt1"/>
              </a:solidFill>
              <a:prstDash val="solid"/>
              <a:round/>
              <a:headEnd len="med" w="med" type="none"/>
              <a:tailEnd len="med" w="med" type="none"/>
            </a:ln>
          </p:spPr>
        </p:cxnSp>
        <p:cxnSp>
          <p:nvCxnSpPr>
            <p:cNvPr id="1797" name="Google Shape;1797;p44"/>
            <p:cNvCxnSpPr/>
            <p:nvPr/>
          </p:nvCxnSpPr>
          <p:spPr>
            <a:xfrm>
              <a:off x="1270175" y="2054275"/>
              <a:ext cx="274500" cy="0"/>
            </a:xfrm>
            <a:prstGeom prst="straightConnector1">
              <a:avLst/>
            </a:prstGeom>
            <a:noFill/>
            <a:ln cap="flat" cmpd="sng" w="38100">
              <a:solidFill>
                <a:schemeClr val="lt1"/>
              </a:solidFill>
              <a:prstDash val="solid"/>
              <a:round/>
              <a:headEnd len="med" w="med" type="none"/>
              <a:tailEnd len="med" w="med" type="none"/>
            </a:ln>
          </p:spPr>
        </p:cxnSp>
      </p:grpSp>
      <p:pic>
        <p:nvPicPr>
          <p:cNvPr id="1798" name="Google Shape;1798;p44"/>
          <p:cNvPicPr preferRelativeResize="0"/>
          <p:nvPr/>
        </p:nvPicPr>
        <p:blipFill>
          <a:blip r:embed="rId4">
            <a:alphaModFix/>
          </a:blip>
          <a:stretch>
            <a:fillRect/>
          </a:stretch>
        </p:blipFill>
        <p:spPr>
          <a:xfrm>
            <a:off x="8170247" y="4317544"/>
            <a:ext cx="745518" cy="745518"/>
          </a:xfrm>
          <a:prstGeom prst="rect">
            <a:avLst/>
          </a:prstGeom>
          <a:noFill/>
          <a:ln>
            <a:noFill/>
          </a:ln>
        </p:spPr>
      </p:pic>
      <p:sp>
        <p:nvSpPr>
          <p:cNvPr id="1799" name="Google Shape;1799;p44"/>
          <p:cNvSpPr/>
          <p:nvPr/>
        </p:nvSpPr>
        <p:spPr>
          <a:xfrm>
            <a:off x="5937993" y="3326988"/>
            <a:ext cx="1767000" cy="2427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44"/>
          <p:cNvSpPr txBox="1"/>
          <p:nvPr/>
        </p:nvSpPr>
        <p:spPr>
          <a:xfrm>
            <a:off x="5937993" y="3232136"/>
            <a:ext cx="1767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lt1"/>
                </a:solidFill>
                <a:latin typeface="IBM Plex Sans"/>
                <a:ea typeface="IBM Plex Sans"/>
                <a:cs typeface="IBM Plex Sans"/>
                <a:sym typeface="IBM Plex Sans"/>
              </a:rPr>
              <a:t>Interoperability</a:t>
            </a:r>
            <a:endParaRPr b="1" sz="1600">
              <a:solidFill>
                <a:schemeClr val="lt1"/>
              </a:solidFill>
              <a:latin typeface="IBM Plex Sans"/>
              <a:ea typeface="IBM Plex Sans"/>
              <a:cs typeface="IBM Plex Sans"/>
              <a:sym typeface="IBM Plex Sans"/>
            </a:endParaRPr>
          </a:p>
        </p:txBody>
      </p:sp>
      <p:sp>
        <p:nvSpPr>
          <p:cNvPr id="1801" name="Google Shape;1801;p44"/>
          <p:cNvSpPr/>
          <p:nvPr/>
        </p:nvSpPr>
        <p:spPr>
          <a:xfrm>
            <a:off x="4188450" y="2721925"/>
            <a:ext cx="465000" cy="431100"/>
          </a:xfrm>
          <a:prstGeom prst="rightArrow">
            <a:avLst>
              <a:gd fmla="val 50000" name="adj1"/>
              <a:gd fmla="val 47317"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45"/>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Future of EHR — Big Data &amp; AI</a:t>
            </a:r>
            <a:endParaRPr sz="2000"/>
          </a:p>
        </p:txBody>
      </p:sp>
      <p:sp>
        <p:nvSpPr>
          <p:cNvPr id="1807" name="Google Shape;1807;p45"/>
          <p:cNvSpPr txBox="1"/>
          <p:nvPr>
            <p:ph idx="1" type="subTitle"/>
          </p:nvPr>
        </p:nvSpPr>
        <p:spPr>
          <a:xfrm>
            <a:off x="1415400" y="1437300"/>
            <a:ext cx="2191500" cy="40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Data Mining</a:t>
            </a:r>
            <a:endParaRPr sz="1600"/>
          </a:p>
        </p:txBody>
      </p:sp>
      <p:sp>
        <p:nvSpPr>
          <p:cNvPr id="1808" name="Google Shape;1808;p45"/>
          <p:cNvSpPr txBox="1"/>
          <p:nvPr>
            <p:ph idx="3" type="subTitle"/>
          </p:nvPr>
        </p:nvSpPr>
        <p:spPr>
          <a:xfrm>
            <a:off x="5510592" y="1437313"/>
            <a:ext cx="2191500" cy="4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Data Application &amp; Integration</a:t>
            </a:r>
            <a:endParaRPr sz="1600"/>
          </a:p>
        </p:txBody>
      </p:sp>
      <p:grpSp>
        <p:nvGrpSpPr>
          <p:cNvPr id="1809" name="Google Shape;1809;p45"/>
          <p:cNvGrpSpPr/>
          <p:nvPr/>
        </p:nvGrpSpPr>
        <p:grpSpPr>
          <a:xfrm>
            <a:off x="2278658" y="1017718"/>
            <a:ext cx="465120" cy="338580"/>
            <a:chOff x="1666950" y="1182900"/>
            <a:chExt cx="652800" cy="475200"/>
          </a:xfrm>
        </p:grpSpPr>
        <p:sp>
          <p:nvSpPr>
            <p:cNvPr id="1810" name="Google Shape;1810;p45"/>
            <p:cNvSpPr/>
            <p:nvPr/>
          </p:nvSpPr>
          <p:spPr>
            <a:xfrm>
              <a:off x="1666950" y="1182900"/>
              <a:ext cx="652800" cy="475200"/>
            </a:xfrm>
            <a:prstGeom prst="roundRect">
              <a:avLst>
                <a:gd fmla="val 1385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45"/>
            <p:cNvSpPr/>
            <p:nvPr/>
          </p:nvSpPr>
          <p:spPr>
            <a:xfrm>
              <a:off x="1862792" y="1326619"/>
              <a:ext cx="261116" cy="187763"/>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2" name="Google Shape;1812;p45"/>
          <p:cNvGrpSpPr/>
          <p:nvPr/>
        </p:nvGrpSpPr>
        <p:grpSpPr>
          <a:xfrm>
            <a:off x="6373770" y="1017731"/>
            <a:ext cx="465120" cy="338580"/>
            <a:chOff x="1666950" y="1182900"/>
            <a:chExt cx="652800" cy="475200"/>
          </a:xfrm>
        </p:grpSpPr>
        <p:sp>
          <p:nvSpPr>
            <p:cNvPr id="1813" name="Google Shape;1813;p45"/>
            <p:cNvSpPr/>
            <p:nvPr/>
          </p:nvSpPr>
          <p:spPr>
            <a:xfrm>
              <a:off x="1666950" y="1182900"/>
              <a:ext cx="652800" cy="475200"/>
            </a:xfrm>
            <a:prstGeom prst="roundRect">
              <a:avLst>
                <a:gd fmla="val 1385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45"/>
            <p:cNvSpPr/>
            <p:nvPr/>
          </p:nvSpPr>
          <p:spPr>
            <a:xfrm>
              <a:off x="1862792" y="1326619"/>
              <a:ext cx="261116" cy="187763"/>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15" name="Google Shape;1815;p45"/>
          <p:cNvSpPr txBox="1"/>
          <p:nvPr/>
        </p:nvSpPr>
        <p:spPr>
          <a:xfrm>
            <a:off x="997250" y="1842825"/>
            <a:ext cx="3340800" cy="16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Pharmacovigilance (drug safety):</a:t>
            </a:r>
            <a:endParaRPr b="1"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EHR record + Machine learning → predict adverse effects</a:t>
            </a:r>
            <a:endParaRPr b="1" sz="1300">
              <a:solidFill>
                <a:schemeClr val="lt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Phenotyping</a:t>
            </a:r>
            <a:r>
              <a:rPr i="1" lang="en">
                <a:solidFill>
                  <a:schemeClr val="lt1"/>
                </a:solidFill>
                <a:latin typeface="IBM Plex Sans"/>
                <a:ea typeface="IBM Plex Sans"/>
                <a:cs typeface="IBM Plex Sans"/>
                <a:sym typeface="IBM Plex Sans"/>
              </a:rPr>
              <a:t>: </a:t>
            </a:r>
            <a:endParaRPr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EHR helps identify specific phenotypes within diseases</a:t>
            </a:r>
            <a:endParaRPr sz="1300">
              <a:solidFill>
                <a:schemeClr val="lt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Natural Language Processing:</a:t>
            </a:r>
            <a:r>
              <a:rPr i="1" lang="en">
                <a:solidFill>
                  <a:schemeClr val="lt1"/>
                </a:solidFill>
                <a:latin typeface="IBM Plex Sans"/>
                <a:ea typeface="IBM Plex Sans"/>
                <a:cs typeface="IBM Plex Sans"/>
                <a:sym typeface="IBM Plex Sans"/>
              </a:rPr>
              <a:t> </a:t>
            </a:r>
            <a:endParaRPr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Extract and structure language for EHR data secondary use studies</a:t>
            </a:r>
            <a:endParaRPr sz="1300">
              <a:solidFill>
                <a:schemeClr val="lt1"/>
              </a:solidFill>
              <a:latin typeface="IBM Plex Sans"/>
              <a:ea typeface="IBM Plex Sans"/>
              <a:cs typeface="IBM Plex Sans"/>
              <a:sym typeface="IBM Plex Sans"/>
            </a:endParaRPr>
          </a:p>
        </p:txBody>
      </p:sp>
      <p:sp>
        <p:nvSpPr>
          <p:cNvPr id="1816" name="Google Shape;1816;p45"/>
          <p:cNvSpPr txBox="1"/>
          <p:nvPr/>
        </p:nvSpPr>
        <p:spPr>
          <a:xfrm>
            <a:off x="4935938" y="1919413"/>
            <a:ext cx="3340800" cy="1698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Clinical Decision support: </a:t>
            </a:r>
            <a:endParaRPr b="1"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EHR to assist clinicians in making diagnoses and preventing errors </a:t>
            </a:r>
            <a:endParaRPr sz="1300">
              <a:solidFill>
                <a:schemeClr val="lt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Personal Monitoring</a:t>
            </a:r>
            <a:endParaRPr b="1"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Wearable devices &amp; mobile health technology + Health record in EHR = Wise Treatment </a:t>
            </a:r>
            <a:endParaRPr sz="1300">
              <a:solidFill>
                <a:schemeClr val="lt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sz="1300">
              <a:solidFill>
                <a:schemeClr val="lt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t/>
            </a:r>
            <a:endParaRPr>
              <a:solidFill>
                <a:schemeClr val="lt1"/>
              </a:solidFill>
              <a:latin typeface="IBM Plex Sans"/>
              <a:ea typeface="IBM Plex Sans"/>
              <a:cs typeface="IBM Plex Sans"/>
              <a:sym typeface="IBM Plex Sans"/>
            </a:endParaRPr>
          </a:p>
        </p:txBody>
      </p:sp>
      <p:pic>
        <p:nvPicPr>
          <p:cNvPr id="1817" name="Google Shape;1817;p45"/>
          <p:cNvPicPr preferRelativeResize="0"/>
          <p:nvPr/>
        </p:nvPicPr>
        <p:blipFill>
          <a:blip r:embed="rId3">
            <a:alphaModFix/>
          </a:blip>
          <a:stretch>
            <a:fillRect/>
          </a:stretch>
        </p:blipFill>
        <p:spPr>
          <a:xfrm>
            <a:off x="7229474" y="3870050"/>
            <a:ext cx="1580426" cy="1018651"/>
          </a:xfrm>
          <a:prstGeom prst="rect">
            <a:avLst/>
          </a:prstGeom>
          <a:noFill/>
          <a:ln>
            <a:noFill/>
          </a:ln>
        </p:spPr>
      </p:pic>
      <p:sp>
        <p:nvSpPr>
          <p:cNvPr id="1818" name="Google Shape;1818;p45"/>
          <p:cNvSpPr/>
          <p:nvPr/>
        </p:nvSpPr>
        <p:spPr>
          <a:xfrm>
            <a:off x="3028025" y="4181150"/>
            <a:ext cx="3105000" cy="824400"/>
          </a:xfrm>
          <a:prstGeom prst="roundRect">
            <a:avLst>
              <a:gd fmla="val 656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45"/>
          <p:cNvSpPr txBox="1"/>
          <p:nvPr>
            <p:ph idx="1" type="subTitle"/>
          </p:nvPr>
        </p:nvSpPr>
        <p:spPr>
          <a:xfrm>
            <a:off x="3119929" y="4442157"/>
            <a:ext cx="4769400" cy="233100"/>
          </a:xfrm>
          <a:prstGeom prst="rect">
            <a:avLst/>
          </a:prstGeom>
        </p:spPr>
        <p:txBody>
          <a:bodyPr anchorCtr="0" anchor="ctr" bIns="91425" lIns="91425" spcFirstLastPara="1" rIns="91425" wrap="square" tIns="91425">
            <a:noAutofit/>
          </a:bodyPr>
          <a:lstStyle/>
          <a:p>
            <a:pPr indent="-336550" lvl="0" marL="457200" rtl="0" algn="l">
              <a:spcBef>
                <a:spcPts val="0"/>
              </a:spcBef>
              <a:spcAft>
                <a:spcPts val="0"/>
              </a:spcAft>
              <a:buSzPts val="1700"/>
              <a:buChar char="●"/>
            </a:pPr>
            <a:r>
              <a:rPr lang="en" sz="1300"/>
              <a:t>Efficient</a:t>
            </a:r>
            <a:r>
              <a:rPr lang="en" sz="1300"/>
              <a:t> recordkeeping</a:t>
            </a:r>
            <a:endParaRPr sz="1300"/>
          </a:p>
          <a:p>
            <a:pPr indent="-336550" lvl="0" marL="457200" rtl="0" algn="l">
              <a:spcBef>
                <a:spcPts val="0"/>
              </a:spcBef>
              <a:spcAft>
                <a:spcPts val="0"/>
              </a:spcAft>
              <a:buSzPts val="1700"/>
              <a:buChar char="●"/>
            </a:pPr>
            <a:r>
              <a:rPr lang="en" sz="1300"/>
              <a:t>Deeper use of health data </a:t>
            </a:r>
            <a:endParaRPr sz="1300"/>
          </a:p>
          <a:p>
            <a:pPr indent="-336550" lvl="0" marL="457200" rtl="0" algn="l">
              <a:spcBef>
                <a:spcPts val="0"/>
              </a:spcBef>
              <a:spcAft>
                <a:spcPts val="0"/>
              </a:spcAft>
              <a:buSzPts val="1700"/>
              <a:buChar char="●"/>
            </a:pPr>
            <a:r>
              <a:rPr lang="en" sz="1300"/>
              <a:t>Better health outcomes</a:t>
            </a:r>
            <a:endParaRPr b="1" sz="1300">
              <a:latin typeface="Open Sans"/>
              <a:ea typeface="Open Sans"/>
              <a:cs typeface="Open Sans"/>
              <a:sym typeface="Open Sans"/>
            </a:endParaRPr>
          </a:p>
        </p:txBody>
      </p:sp>
      <p:sp>
        <p:nvSpPr>
          <p:cNvPr id="1820" name="Google Shape;1820;p45"/>
          <p:cNvSpPr/>
          <p:nvPr/>
        </p:nvSpPr>
        <p:spPr>
          <a:xfrm>
            <a:off x="2907825" y="4490512"/>
            <a:ext cx="212100" cy="21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4" name="Shape 1824"/>
        <p:cNvGrpSpPr/>
        <p:nvPr/>
      </p:nvGrpSpPr>
      <p:grpSpPr>
        <a:xfrm>
          <a:off x="0" y="0"/>
          <a:ext cx="0" cy="0"/>
          <a:chOff x="0" y="0"/>
          <a:chExt cx="0" cy="0"/>
        </a:xfrm>
      </p:grpSpPr>
      <p:sp>
        <p:nvSpPr>
          <p:cNvPr id="1825" name="Google Shape;1825;p46"/>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Future of EHR — </a:t>
            </a:r>
            <a:r>
              <a:rPr lang="en" sz="2000"/>
              <a:t>Interoperability</a:t>
            </a:r>
            <a:endParaRPr sz="2000"/>
          </a:p>
        </p:txBody>
      </p:sp>
      <p:sp>
        <p:nvSpPr>
          <p:cNvPr id="1826" name="Google Shape;1826;p46"/>
          <p:cNvSpPr txBox="1"/>
          <p:nvPr>
            <p:ph idx="1" type="subTitle"/>
          </p:nvPr>
        </p:nvSpPr>
        <p:spPr>
          <a:xfrm>
            <a:off x="1124613" y="1594525"/>
            <a:ext cx="2773200" cy="40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600"/>
              <a:t>Standards Framework in Healthcare Data</a:t>
            </a:r>
            <a:endParaRPr sz="1600"/>
          </a:p>
        </p:txBody>
      </p:sp>
      <p:sp>
        <p:nvSpPr>
          <p:cNvPr id="1827" name="Google Shape;1827;p46"/>
          <p:cNvSpPr txBox="1"/>
          <p:nvPr>
            <p:ph idx="3" type="subTitle"/>
          </p:nvPr>
        </p:nvSpPr>
        <p:spPr>
          <a:xfrm>
            <a:off x="4935950" y="1594525"/>
            <a:ext cx="3433200" cy="4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600"/>
              <a:t>Cloud Environments &amp; Blockchain for Data Storage</a:t>
            </a:r>
            <a:endParaRPr sz="1600"/>
          </a:p>
          <a:p>
            <a:pPr indent="0" lvl="0" marL="0" rtl="0" algn="ctr">
              <a:spcBef>
                <a:spcPts val="0"/>
              </a:spcBef>
              <a:spcAft>
                <a:spcPts val="0"/>
              </a:spcAft>
              <a:buNone/>
            </a:pPr>
            <a:r>
              <a:t/>
            </a:r>
            <a:endParaRPr sz="1600"/>
          </a:p>
        </p:txBody>
      </p:sp>
      <p:grpSp>
        <p:nvGrpSpPr>
          <p:cNvPr id="1828" name="Google Shape;1828;p46"/>
          <p:cNvGrpSpPr/>
          <p:nvPr/>
        </p:nvGrpSpPr>
        <p:grpSpPr>
          <a:xfrm>
            <a:off x="2278658" y="1017718"/>
            <a:ext cx="465120" cy="338580"/>
            <a:chOff x="1666950" y="1182900"/>
            <a:chExt cx="652800" cy="475200"/>
          </a:xfrm>
        </p:grpSpPr>
        <p:sp>
          <p:nvSpPr>
            <p:cNvPr id="1829" name="Google Shape;1829;p46"/>
            <p:cNvSpPr/>
            <p:nvPr/>
          </p:nvSpPr>
          <p:spPr>
            <a:xfrm>
              <a:off x="1666950" y="1182900"/>
              <a:ext cx="652800" cy="475200"/>
            </a:xfrm>
            <a:prstGeom prst="roundRect">
              <a:avLst>
                <a:gd fmla="val 1385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46"/>
            <p:cNvSpPr/>
            <p:nvPr/>
          </p:nvSpPr>
          <p:spPr>
            <a:xfrm>
              <a:off x="1862792" y="1326619"/>
              <a:ext cx="261116" cy="187763"/>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1" name="Google Shape;1831;p46"/>
          <p:cNvGrpSpPr/>
          <p:nvPr/>
        </p:nvGrpSpPr>
        <p:grpSpPr>
          <a:xfrm>
            <a:off x="6373770" y="1017731"/>
            <a:ext cx="465120" cy="338580"/>
            <a:chOff x="1666950" y="1182900"/>
            <a:chExt cx="652800" cy="475200"/>
          </a:xfrm>
        </p:grpSpPr>
        <p:sp>
          <p:nvSpPr>
            <p:cNvPr id="1832" name="Google Shape;1832;p46"/>
            <p:cNvSpPr/>
            <p:nvPr/>
          </p:nvSpPr>
          <p:spPr>
            <a:xfrm>
              <a:off x="1666950" y="1182900"/>
              <a:ext cx="652800" cy="475200"/>
            </a:xfrm>
            <a:prstGeom prst="roundRect">
              <a:avLst>
                <a:gd fmla="val 1385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46"/>
            <p:cNvSpPr/>
            <p:nvPr/>
          </p:nvSpPr>
          <p:spPr>
            <a:xfrm>
              <a:off x="1862792" y="1326619"/>
              <a:ext cx="261116" cy="187763"/>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4" name="Google Shape;1834;p46"/>
          <p:cNvSpPr txBox="1"/>
          <p:nvPr/>
        </p:nvSpPr>
        <p:spPr>
          <a:xfrm>
            <a:off x="974225" y="2049925"/>
            <a:ext cx="3340800" cy="10836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IBM Plex Sans"/>
              <a:buChar char="●"/>
            </a:pPr>
            <a:r>
              <a:rPr lang="en" sz="1300">
                <a:solidFill>
                  <a:schemeClr val="lt1"/>
                </a:solidFill>
                <a:latin typeface="IBM Plex Sans"/>
                <a:ea typeface="IBM Plex Sans"/>
                <a:cs typeface="IBM Plex Sans"/>
                <a:sym typeface="IBM Plex Sans"/>
              </a:rPr>
              <a:t>e.g., Fast Healthcare Interoperability Resources</a:t>
            </a:r>
            <a:endParaRPr sz="1300">
              <a:solidFill>
                <a:schemeClr val="lt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lt1"/>
              </a:buClr>
              <a:buSzPts val="1200"/>
              <a:buFont typeface="IBM Plex Sans"/>
              <a:buChar char="●"/>
            </a:pPr>
            <a:r>
              <a:rPr lang="en" sz="1300">
                <a:solidFill>
                  <a:schemeClr val="lt1"/>
                </a:solidFill>
                <a:latin typeface="IBM Plex Sans"/>
                <a:ea typeface="IBM Plex Sans"/>
                <a:cs typeface="IBM Plex Sans"/>
                <a:sym typeface="IBM Plex Sans"/>
              </a:rPr>
              <a:t>Function: standardize healthcare data</a:t>
            </a:r>
            <a:endParaRPr sz="1300">
              <a:solidFill>
                <a:schemeClr val="lt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lt1"/>
              </a:buClr>
              <a:buSzPts val="1200"/>
              <a:buFont typeface="IBM Plex Sans"/>
              <a:buChar char="●"/>
            </a:pPr>
            <a:r>
              <a:rPr lang="en" sz="1300">
                <a:solidFill>
                  <a:schemeClr val="lt1"/>
                </a:solidFill>
                <a:latin typeface="IBM Plex Sans"/>
                <a:ea typeface="IBM Plex Sans"/>
                <a:cs typeface="IBM Plex Sans"/>
                <a:sym typeface="IBM Plex Sans"/>
              </a:rPr>
              <a:t>Outcome: easier to move from one system to another</a:t>
            </a:r>
            <a:endParaRPr b="1" i="1" sz="1300">
              <a:solidFill>
                <a:schemeClr val="lt1"/>
              </a:solidFill>
              <a:latin typeface="IBM Plex Sans"/>
              <a:ea typeface="IBM Plex Sans"/>
              <a:cs typeface="IBM Plex Sans"/>
              <a:sym typeface="IBM Plex Sans"/>
            </a:endParaRPr>
          </a:p>
        </p:txBody>
      </p:sp>
      <p:sp>
        <p:nvSpPr>
          <p:cNvPr id="1835" name="Google Shape;1835;p46"/>
          <p:cNvSpPr txBox="1"/>
          <p:nvPr/>
        </p:nvSpPr>
        <p:spPr>
          <a:xfrm>
            <a:off x="4805200" y="1902109"/>
            <a:ext cx="4004700" cy="183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Higher efficiency:</a:t>
            </a:r>
            <a:endParaRPr b="1"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Shorten the process of verification</a:t>
            </a:r>
            <a:endParaRPr sz="1300">
              <a:solidFill>
                <a:schemeClr val="lt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Data Authority:</a:t>
            </a:r>
            <a:endParaRPr b="1" i="1">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Enable patients/assigned healthcare provider to control data releasing</a:t>
            </a:r>
            <a:endParaRPr sz="1300">
              <a:solidFill>
                <a:schemeClr val="lt1"/>
              </a:solidFill>
              <a:latin typeface="IBM Plex Sans"/>
              <a:ea typeface="IBM Plex Sans"/>
              <a:cs typeface="IBM Plex Sans"/>
              <a:sym typeface="IBM Plex Sans"/>
            </a:endParaRPr>
          </a:p>
          <a:p>
            <a:pPr indent="0" lvl="0" marL="0" rtl="0" algn="l">
              <a:lnSpc>
                <a:spcPct val="115000"/>
              </a:lnSpc>
              <a:spcBef>
                <a:spcPts val="0"/>
              </a:spcBef>
              <a:spcAft>
                <a:spcPts val="0"/>
              </a:spcAft>
              <a:buNone/>
            </a:pPr>
            <a:r>
              <a:rPr b="1" i="1" lang="en">
                <a:solidFill>
                  <a:schemeClr val="lt1"/>
                </a:solidFill>
                <a:latin typeface="IBM Plex Sans"/>
                <a:ea typeface="IBM Plex Sans"/>
                <a:cs typeface="IBM Plex Sans"/>
                <a:sym typeface="IBM Plex Sans"/>
              </a:rPr>
              <a:t>Security: </a:t>
            </a:r>
            <a:endParaRPr sz="1300">
              <a:solidFill>
                <a:schemeClr val="lt1"/>
              </a:solidFill>
              <a:latin typeface="IBM Plex Sans"/>
              <a:ea typeface="IBM Plex Sans"/>
              <a:cs typeface="IBM Plex Sans"/>
              <a:sym typeface="IBM Plex Sans"/>
            </a:endParaRPr>
          </a:p>
          <a:p>
            <a:pPr indent="-311150" lvl="0" marL="457200" rtl="0" algn="l">
              <a:lnSpc>
                <a:spcPct val="115000"/>
              </a:lnSpc>
              <a:spcBef>
                <a:spcPts val="0"/>
              </a:spcBef>
              <a:spcAft>
                <a:spcPts val="0"/>
              </a:spcAft>
              <a:buClr>
                <a:schemeClr val="lt1"/>
              </a:buClr>
              <a:buSzPts val="1300"/>
              <a:buFont typeface="IBM Plex Sans"/>
              <a:buChar char="●"/>
            </a:pPr>
            <a:r>
              <a:rPr lang="en" sz="1300">
                <a:solidFill>
                  <a:schemeClr val="lt1"/>
                </a:solidFill>
                <a:latin typeface="IBM Plex Sans"/>
                <a:ea typeface="IBM Plex Sans"/>
                <a:cs typeface="IBM Plex Sans"/>
                <a:sym typeface="IBM Plex Sans"/>
              </a:rPr>
              <a:t>Secure and decentralized manner</a:t>
            </a:r>
            <a:endParaRPr sz="1300">
              <a:solidFill>
                <a:schemeClr val="lt1"/>
              </a:solidFill>
              <a:latin typeface="IBM Plex Sans"/>
              <a:ea typeface="IBM Plex Sans"/>
              <a:cs typeface="IBM Plex Sans"/>
              <a:sym typeface="IBM Plex Sans"/>
            </a:endParaRPr>
          </a:p>
        </p:txBody>
      </p:sp>
      <p:pic>
        <p:nvPicPr>
          <p:cNvPr id="1836" name="Google Shape;1836;p46"/>
          <p:cNvPicPr preferRelativeResize="0"/>
          <p:nvPr/>
        </p:nvPicPr>
        <p:blipFill>
          <a:blip r:embed="rId3">
            <a:alphaModFix/>
          </a:blip>
          <a:stretch>
            <a:fillRect/>
          </a:stretch>
        </p:blipFill>
        <p:spPr>
          <a:xfrm>
            <a:off x="6968538" y="89988"/>
            <a:ext cx="2663274" cy="1422900"/>
          </a:xfrm>
          <a:prstGeom prst="rect">
            <a:avLst/>
          </a:prstGeom>
          <a:noFill/>
          <a:ln>
            <a:noFill/>
          </a:ln>
        </p:spPr>
      </p:pic>
      <p:sp>
        <p:nvSpPr>
          <p:cNvPr id="1837" name="Google Shape;1837;p46"/>
          <p:cNvSpPr/>
          <p:nvPr/>
        </p:nvSpPr>
        <p:spPr>
          <a:xfrm>
            <a:off x="277600" y="3697025"/>
            <a:ext cx="2623500" cy="1301400"/>
          </a:xfrm>
          <a:prstGeom prst="roundRect">
            <a:avLst>
              <a:gd fmla="val 656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46"/>
          <p:cNvSpPr txBox="1"/>
          <p:nvPr>
            <p:ph idx="1" type="subTitle"/>
          </p:nvPr>
        </p:nvSpPr>
        <p:spPr>
          <a:xfrm>
            <a:off x="468400" y="3696950"/>
            <a:ext cx="26235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400">
                <a:latin typeface="Open Sans"/>
                <a:ea typeface="Open Sans"/>
                <a:cs typeface="Open Sans"/>
                <a:sym typeface="Open Sans"/>
              </a:rPr>
              <a:t>Better </a:t>
            </a:r>
            <a:r>
              <a:rPr lang="en"/>
              <a:t>C</a:t>
            </a:r>
            <a:r>
              <a:rPr b="1" lang="en" sz="1400">
                <a:latin typeface="Open Sans"/>
                <a:ea typeface="Open Sans"/>
                <a:cs typeface="Open Sans"/>
                <a:sym typeface="Open Sans"/>
              </a:rPr>
              <a:t>are </a:t>
            </a:r>
            <a:r>
              <a:rPr lang="en"/>
              <a:t>C</a:t>
            </a:r>
            <a:r>
              <a:rPr b="1" lang="en" sz="1400">
                <a:latin typeface="Open Sans"/>
                <a:ea typeface="Open Sans"/>
                <a:cs typeface="Open Sans"/>
                <a:sym typeface="Open Sans"/>
              </a:rPr>
              <a:t>oordination</a:t>
            </a:r>
            <a:endParaRPr b="1" sz="1400">
              <a:latin typeface="Open Sans"/>
              <a:ea typeface="Open Sans"/>
              <a:cs typeface="Open Sans"/>
              <a:sym typeface="Open Sans"/>
            </a:endParaRPr>
          </a:p>
        </p:txBody>
      </p:sp>
      <p:sp>
        <p:nvSpPr>
          <p:cNvPr id="1839" name="Google Shape;1839;p46"/>
          <p:cNvSpPr txBox="1"/>
          <p:nvPr>
            <p:ph idx="2" type="subTitle"/>
          </p:nvPr>
        </p:nvSpPr>
        <p:spPr>
          <a:xfrm>
            <a:off x="290050" y="3960200"/>
            <a:ext cx="2516700" cy="980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Clinicians have easy accesses to patient’s info</a:t>
            </a:r>
            <a:endParaRPr sz="1200"/>
          </a:p>
          <a:p>
            <a:pPr indent="-304800" lvl="0" marL="457200" rtl="0" algn="l">
              <a:spcBef>
                <a:spcPts val="0"/>
              </a:spcBef>
              <a:spcAft>
                <a:spcPts val="0"/>
              </a:spcAft>
              <a:buSzPts val="1200"/>
              <a:buChar char="●"/>
            </a:pPr>
            <a:r>
              <a:rPr lang="en" sz="1200"/>
              <a:t>Fewer repeat tests, adverse effects, miscommunication</a:t>
            </a:r>
            <a:endParaRPr sz="1200"/>
          </a:p>
        </p:txBody>
      </p:sp>
      <p:sp>
        <p:nvSpPr>
          <p:cNvPr id="1840" name="Google Shape;1840;p46"/>
          <p:cNvSpPr/>
          <p:nvPr/>
        </p:nvSpPr>
        <p:spPr>
          <a:xfrm>
            <a:off x="171675" y="3844899"/>
            <a:ext cx="212100" cy="21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46"/>
          <p:cNvSpPr/>
          <p:nvPr/>
        </p:nvSpPr>
        <p:spPr>
          <a:xfrm>
            <a:off x="3355638" y="3696950"/>
            <a:ext cx="2623500" cy="1301400"/>
          </a:xfrm>
          <a:prstGeom prst="roundRect">
            <a:avLst>
              <a:gd fmla="val 656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46"/>
          <p:cNvSpPr txBox="1"/>
          <p:nvPr>
            <p:ph idx="1" type="subTitle"/>
          </p:nvPr>
        </p:nvSpPr>
        <p:spPr>
          <a:xfrm>
            <a:off x="3622638" y="3741350"/>
            <a:ext cx="22854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400">
                <a:latin typeface="Open Sans"/>
                <a:ea typeface="Open Sans"/>
                <a:cs typeface="Open Sans"/>
                <a:sym typeface="Open Sans"/>
              </a:rPr>
              <a:t>Higher </a:t>
            </a:r>
            <a:r>
              <a:rPr lang="en"/>
              <a:t>P</a:t>
            </a:r>
            <a:r>
              <a:rPr b="1" lang="en" sz="1400">
                <a:latin typeface="Open Sans"/>
                <a:ea typeface="Open Sans"/>
                <a:cs typeface="Open Sans"/>
                <a:sym typeface="Open Sans"/>
              </a:rPr>
              <a:t>erformance</a:t>
            </a:r>
            <a:endParaRPr b="1" sz="1400">
              <a:latin typeface="Open Sans"/>
              <a:ea typeface="Open Sans"/>
              <a:cs typeface="Open Sans"/>
              <a:sym typeface="Open Sans"/>
            </a:endParaRPr>
          </a:p>
        </p:txBody>
      </p:sp>
      <p:sp>
        <p:nvSpPr>
          <p:cNvPr id="1843" name="Google Shape;1843;p46"/>
          <p:cNvSpPr txBox="1"/>
          <p:nvPr>
            <p:ph idx="2" type="subTitle"/>
          </p:nvPr>
        </p:nvSpPr>
        <p:spPr>
          <a:xfrm>
            <a:off x="3444288" y="3984500"/>
            <a:ext cx="2446200" cy="57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Data-driven improvements in patient care &amp; health system</a:t>
            </a:r>
            <a:endParaRPr b="1" sz="1200"/>
          </a:p>
        </p:txBody>
      </p:sp>
      <p:sp>
        <p:nvSpPr>
          <p:cNvPr id="1844" name="Google Shape;1844;p46"/>
          <p:cNvSpPr/>
          <p:nvPr/>
        </p:nvSpPr>
        <p:spPr>
          <a:xfrm>
            <a:off x="3249713" y="4060237"/>
            <a:ext cx="212100" cy="21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46"/>
          <p:cNvSpPr/>
          <p:nvPr/>
        </p:nvSpPr>
        <p:spPr>
          <a:xfrm>
            <a:off x="6348825" y="3697025"/>
            <a:ext cx="2623500" cy="1301400"/>
          </a:xfrm>
          <a:prstGeom prst="roundRect">
            <a:avLst>
              <a:gd fmla="val 6569"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46"/>
          <p:cNvSpPr txBox="1"/>
          <p:nvPr>
            <p:ph idx="1" type="subTitle"/>
          </p:nvPr>
        </p:nvSpPr>
        <p:spPr>
          <a:xfrm>
            <a:off x="6615813" y="3713450"/>
            <a:ext cx="2285400" cy="401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1400">
                <a:latin typeface="Open Sans"/>
                <a:ea typeface="Open Sans"/>
                <a:cs typeface="Open Sans"/>
                <a:sym typeface="Open Sans"/>
              </a:rPr>
              <a:t>Better </a:t>
            </a:r>
            <a:r>
              <a:rPr lang="en"/>
              <a:t>E</a:t>
            </a:r>
            <a:r>
              <a:rPr b="1" lang="en" sz="1400">
                <a:latin typeface="Open Sans"/>
                <a:ea typeface="Open Sans"/>
                <a:cs typeface="Open Sans"/>
                <a:sym typeface="Open Sans"/>
              </a:rPr>
              <a:t>xperience</a:t>
            </a:r>
            <a:endParaRPr b="1" sz="1400">
              <a:latin typeface="Open Sans"/>
              <a:ea typeface="Open Sans"/>
              <a:cs typeface="Open Sans"/>
              <a:sym typeface="Open Sans"/>
            </a:endParaRPr>
          </a:p>
        </p:txBody>
      </p:sp>
      <p:sp>
        <p:nvSpPr>
          <p:cNvPr id="1847" name="Google Shape;1847;p46"/>
          <p:cNvSpPr txBox="1"/>
          <p:nvPr>
            <p:ph idx="2" type="subTitle"/>
          </p:nvPr>
        </p:nvSpPr>
        <p:spPr>
          <a:xfrm>
            <a:off x="6437463" y="3955150"/>
            <a:ext cx="2446200" cy="57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sz="1200"/>
              <a:t>Reduce redundant administration</a:t>
            </a:r>
            <a:endParaRPr sz="1200"/>
          </a:p>
          <a:p>
            <a:pPr indent="-304800" lvl="0" marL="457200" rtl="0" algn="l">
              <a:spcBef>
                <a:spcPts val="0"/>
              </a:spcBef>
              <a:spcAft>
                <a:spcPts val="0"/>
              </a:spcAft>
              <a:buSzPts val="1200"/>
              <a:buChar char="●"/>
            </a:pPr>
            <a:r>
              <a:rPr lang="en" sz="1200"/>
              <a:t>Satisfying experience for employee and patients</a:t>
            </a:r>
            <a:endParaRPr sz="1200"/>
          </a:p>
        </p:txBody>
      </p:sp>
      <p:sp>
        <p:nvSpPr>
          <p:cNvPr id="1848" name="Google Shape;1848;p46"/>
          <p:cNvSpPr/>
          <p:nvPr/>
        </p:nvSpPr>
        <p:spPr>
          <a:xfrm>
            <a:off x="6242888" y="4108537"/>
            <a:ext cx="212100" cy="21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2" name="Shape 1852"/>
        <p:cNvGrpSpPr/>
        <p:nvPr/>
      </p:nvGrpSpPr>
      <p:grpSpPr>
        <a:xfrm>
          <a:off x="0" y="0"/>
          <a:ext cx="0" cy="0"/>
          <a:chOff x="0" y="0"/>
          <a:chExt cx="0" cy="0"/>
        </a:xfrm>
      </p:grpSpPr>
      <p:pic>
        <p:nvPicPr>
          <p:cNvPr id="1853" name="Google Shape;1853;p47"/>
          <p:cNvPicPr preferRelativeResize="0"/>
          <p:nvPr/>
        </p:nvPicPr>
        <p:blipFill>
          <a:blip r:embed="rId3">
            <a:alphaModFix/>
          </a:blip>
          <a:stretch>
            <a:fillRect/>
          </a:stretch>
        </p:blipFill>
        <p:spPr>
          <a:xfrm>
            <a:off x="7055100" y="169654"/>
            <a:ext cx="1912950" cy="1518401"/>
          </a:xfrm>
          <a:prstGeom prst="rect">
            <a:avLst/>
          </a:prstGeom>
          <a:noFill/>
          <a:ln>
            <a:noFill/>
          </a:ln>
        </p:spPr>
      </p:pic>
      <p:sp>
        <p:nvSpPr>
          <p:cNvPr id="1854" name="Google Shape;1854;p47"/>
          <p:cNvSpPr txBox="1"/>
          <p:nvPr>
            <p:ph idx="3" type="subTitle"/>
          </p:nvPr>
        </p:nvSpPr>
        <p:spPr>
          <a:xfrm>
            <a:off x="2684675" y="2983350"/>
            <a:ext cx="18288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Initial Movement in Interoperability</a:t>
            </a:r>
            <a:endParaRPr/>
          </a:p>
        </p:txBody>
      </p:sp>
      <p:sp>
        <p:nvSpPr>
          <p:cNvPr id="1855" name="Google Shape;1855;p47"/>
          <p:cNvSpPr txBox="1"/>
          <p:nvPr>
            <p:ph idx="5" type="subTitle"/>
          </p:nvPr>
        </p:nvSpPr>
        <p:spPr>
          <a:xfrm>
            <a:off x="4643325" y="2983350"/>
            <a:ext cx="1828800" cy="1857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Interoperability in Electronic Health Information</a:t>
            </a:r>
            <a:endParaRPr b="1"/>
          </a:p>
        </p:txBody>
      </p:sp>
      <p:sp>
        <p:nvSpPr>
          <p:cNvPr id="1856" name="Google Shape;1856;p47"/>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The Prospect of EHR</a:t>
            </a:r>
            <a:endParaRPr sz="2000"/>
          </a:p>
        </p:txBody>
      </p:sp>
      <p:cxnSp>
        <p:nvCxnSpPr>
          <p:cNvPr id="1857" name="Google Shape;1857;p47"/>
          <p:cNvCxnSpPr/>
          <p:nvPr/>
        </p:nvCxnSpPr>
        <p:spPr>
          <a:xfrm>
            <a:off x="719850" y="2670275"/>
            <a:ext cx="7704300" cy="0"/>
          </a:xfrm>
          <a:prstGeom prst="straightConnector1">
            <a:avLst/>
          </a:prstGeom>
          <a:noFill/>
          <a:ln cap="flat" cmpd="sng" w="9525">
            <a:solidFill>
              <a:schemeClr val="accent1"/>
            </a:solidFill>
            <a:prstDash val="solid"/>
            <a:round/>
            <a:headEnd len="med" w="med" type="none"/>
            <a:tailEnd len="med" w="med" type="none"/>
          </a:ln>
        </p:spPr>
      </p:cxnSp>
      <p:sp>
        <p:nvSpPr>
          <p:cNvPr id="1858" name="Google Shape;1858;p47"/>
          <p:cNvSpPr/>
          <p:nvPr/>
        </p:nvSpPr>
        <p:spPr>
          <a:xfrm>
            <a:off x="1552775" y="2582699"/>
            <a:ext cx="175200" cy="17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47"/>
          <p:cNvSpPr txBox="1"/>
          <p:nvPr>
            <p:ph idx="1" type="subTitle"/>
          </p:nvPr>
        </p:nvSpPr>
        <p:spPr>
          <a:xfrm>
            <a:off x="725950" y="2983350"/>
            <a:ext cx="1828800" cy="40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Consistently Integrating Big Data &amp; AI</a:t>
            </a:r>
            <a:endParaRPr b="1" sz="1400">
              <a:latin typeface="Open Sans"/>
              <a:ea typeface="Open Sans"/>
              <a:cs typeface="Open Sans"/>
              <a:sym typeface="Open Sans"/>
            </a:endParaRPr>
          </a:p>
        </p:txBody>
      </p:sp>
      <p:sp>
        <p:nvSpPr>
          <p:cNvPr id="1860" name="Google Shape;1860;p47"/>
          <p:cNvSpPr/>
          <p:nvPr/>
        </p:nvSpPr>
        <p:spPr>
          <a:xfrm>
            <a:off x="3511475" y="2582699"/>
            <a:ext cx="175200" cy="17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47"/>
          <p:cNvSpPr/>
          <p:nvPr/>
        </p:nvSpPr>
        <p:spPr>
          <a:xfrm>
            <a:off x="5470175" y="2582699"/>
            <a:ext cx="175200" cy="17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47"/>
          <p:cNvSpPr/>
          <p:nvPr/>
        </p:nvSpPr>
        <p:spPr>
          <a:xfrm>
            <a:off x="7428875" y="2582699"/>
            <a:ext cx="175200" cy="175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47"/>
          <p:cNvSpPr/>
          <p:nvPr/>
        </p:nvSpPr>
        <p:spPr>
          <a:xfrm>
            <a:off x="1252525" y="1434203"/>
            <a:ext cx="775800" cy="775800"/>
          </a:xfrm>
          <a:prstGeom prst="ellipse">
            <a:avLst/>
          </a:pr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4" name="Google Shape;1864;p47"/>
          <p:cNvSpPr/>
          <p:nvPr/>
        </p:nvSpPr>
        <p:spPr>
          <a:xfrm>
            <a:off x="3211175" y="1434203"/>
            <a:ext cx="775800" cy="775800"/>
          </a:xfrm>
          <a:prstGeom prst="ellipse">
            <a:avLst/>
          </a:pr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5" name="Google Shape;1865;p47"/>
          <p:cNvSpPr/>
          <p:nvPr/>
        </p:nvSpPr>
        <p:spPr>
          <a:xfrm>
            <a:off x="5169825" y="1434203"/>
            <a:ext cx="775800" cy="775800"/>
          </a:xfrm>
          <a:prstGeom prst="ellipse">
            <a:avLst/>
          </a:pr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6" name="Google Shape;1866;p47"/>
          <p:cNvSpPr/>
          <p:nvPr/>
        </p:nvSpPr>
        <p:spPr>
          <a:xfrm>
            <a:off x="7128475" y="1434203"/>
            <a:ext cx="775800" cy="775800"/>
          </a:xfrm>
          <a:prstGeom prst="ellipse">
            <a:avLst/>
          </a:prstGeom>
          <a:gradFill>
            <a:gsLst>
              <a:gs pos="0">
                <a:schemeClr val="accent3"/>
              </a:gs>
              <a:gs pos="100000">
                <a:schemeClr val="accent1"/>
              </a:gs>
            </a:gsLst>
            <a:lin ang="54007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1867" name="Google Shape;1867;p47"/>
          <p:cNvSpPr txBox="1"/>
          <p:nvPr>
            <p:ph idx="9" type="title"/>
          </p:nvPr>
        </p:nvSpPr>
        <p:spPr>
          <a:xfrm>
            <a:off x="1325275" y="1600553"/>
            <a:ext cx="630300" cy="4431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t>01</a:t>
            </a:r>
            <a:endParaRPr b="1"/>
          </a:p>
        </p:txBody>
      </p:sp>
      <p:sp>
        <p:nvSpPr>
          <p:cNvPr id="1868" name="Google Shape;1868;p47"/>
          <p:cNvSpPr txBox="1"/>
          <p:nvPr>
            <p:ph idx="13" type="title"/>
          </p:nvPr>
        </p:nvSpPr>
        <p:spPr>
          <a:xfrm>
            <a:off x="3283925" y="1600553"/>
            <a:ext cx="630300" cy="4431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t>02</a:t>
            </a:r>
            <a:endParaRPr b="1"/>
          </a:p>
        </p:txBody>
      </p:sp>
      <p:sp>
        <p:nvSpPr>
          <p:cNvPr id="1869" name="Google Shape;1869;p47"/>
          <p:cNvSpPr txBox="1"/>
          <p:nvPr>
            <p:ph idx="14" type="title"/>
          </p:nvPr>
        </p:nvSpPr>
        <p:spPr>
          <a:xfrm>
            <a:off x="5242575" y="1600553"/>
            <a:ext cx="630300" cy="4431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t>03</a:t>
            </a:r>
            <a:endParaRPr b="1"/>
          </a:p>
        </p:txBody>
      </p:sp>
      <p:sp>
        <p:nvSpPr>
          <p:cNvPr id="1870" name="Google Shape;1870;p47"/>
          <p:cNvSpPr txBox="1"/>
          <p:nvPr>
            <p:ph idx="15" type="title"/>
          </p:nvPr>
        </p:nvSpPr>
        <p:spPr>
          <a:xfrm>
            <a:off x="7194600" y="1600553"/>
            <a:ext cx="630300" cy="443100"/>
          </a:xfrm>
          <a:prstGeom prst="rect">
            <a:avLst/>
          </a:prstGeom>
        </p:spPr>
        <p:txBody>
          <a:bodyPr anchorCtr="0" anchor="ctr" bIns="91425" lIns="0" spcFirstLastPara="1" rIns="0" wrap="square" tIns="91425">
            <a:noAutofit/>
          </a:bodyPr>
          <a:lstStyle/>
          <a:p>
            <a:pPr indent="0" lvl="0" marL="0" rtl="0" algn="ctr">
              <a:spcBef>
                <a:spcPts val="0"/>
              </a:spcBef>
              <a:spcAft>
                <a:spcPts val="0"/>
              </a:spcAft>
              <a:buNone/>
            </a:pPr>
            <a:r>
              <a:rPr b="1" lang="en"/>
              <a:t>04</a:t>
            </a:r>
            <a:endParaRPr b="1"/>
          </a:p>
        </p:txBody>
      </p:sp>
      <p:sp>
        <p:nvSpPr>
          <p:cNvPr id="1871" name="Google Shape;1871;p47"/>
          <p:cNvSpPr txBox="1"/>
          <p:nvPr>
            <p:ph idx="5" type="subTitle"/>
          </p:nvPr>
        </p:nvSpPr>
        <p:spPr>
          <a:xfrm>
            <a:off x="6721100" y="2983350"/>
            <a:ext cx="1828800" cy="122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t>Secured Data Storage &amp; Sharing Empowered by Blockchain</a:t>
            </a:r>
            <a:endParaRPr b="1"/>
          </a:p>
        </p:txBody>
      </p:sp>
      <p:sp>
        <p:nvSpPr>
          <p:cNvPr id="1872" name="Google Shape;1872;p47"/>
          <p:cNvSpPr txBox="1"/>
          <p:nvPr>
            <p:ph idx="3" type="subTitle"/>
          </p:nvPr>
        </p:nvSpPr>
        <p:spPr>
          <a:xfrm>
            <a:off x="511650" y="4136425"/>
            <a:ext cx="8120700" cy="84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1500"/>
              <a:t>More efficient diagnose and healthcare administration process</a:t>
            </a:r>
            <a:endParaRPr b="1" i="1" sz="1500"/>
          </a:p>
          <a:p>
            <a:pPr indent="0" lvl="0" marL="0" rtl="0" algn="ctr">
              <a:spcBef>
                <a:spcPts val="0"/>
              </a:spcBef>
              <a:spcAft>
                <a:spcPts val="0"/>
              </a:spcAft>
              <a:buClr>
                <a:schemeClr val="dk1"/>
              </a:buClr>
              <a:buSzPts val="1100"/>
              <a:buFont typeface="Arial"/>
              <a:buNone/>
            </a:pPr>
            <a:r>
              <a:rPr b="1" i="1" lang="en" sz="1500"/>
              <a:t>&amp;</a:t>
            </a:r>
            <a:endParaRPr b="1" i="1" sz="1500"/>
          </a:p>
          <a:p>
            <a:pPr indent="0" lvl="0" marL="0" rtl="0" algn="ctr">
              <a:spcBef>
                <a:spcPts val="0"/>
              </a:spcBef>
              <a:spcAft>
                <a:spcPts val="0"/>
              </a:spcAft>
              <a:buClr>
                <a:schemeClr val="dk1"/>
              </a:buClr>
              <a:buSzPts val="1100"/>
              <a:buFont typeface="Arial"/>
              <a:buNone/>
            </a:pPr>
            <a:r>
              <a:rPr b="1" i="1" lang="en" sz="1500"/>
              <a:t>Increase financial incomes for the healthcare organization/agencies  </a:t>
            </a:r>
            <a:endParaRPr b="1" i="1" sz="1500"/>
          </a:p>
          <a:p>
            <a:pPr indent="0" lvl="0" marL="0" rtl="0" algn="ctr">
              <a:spcBef>
                <a:spcPts val="0"/>
              </a:spcBef>
              <a:spcAft>
                <a:spcPts val="0"/>
              </a:spcAft>
              <a:buClr>
                <a:schemeClr val="dk1"/>
              </a:buClr>
              <a:buSzPts val="1100"/>
              <a:buFont typeface="Arial"/>
              <a:buNone/>
            </a:pPr>
            <a:r>
              <a:t/>
            </a:r>
            <a:endParaRPr b="1" i="1" sz="1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6" name="Shape 1876"/>
        <p:cNvGrpSpPr/>
        <p:nvPr/>
      </p:nvGrpSpPr>
      <p:grpSpPr>
        <a:xfrm>
          <a:off x="0" y="0"/>
          <a:ext cx="0" cy="0"/>
          <a:chOff x="0" y="0"/>
          <a:chExt cx="0" cy="0"/>
        </a:xfrm>
      </p:grpSpPr>
      <p:sp>
        <p:nvSpPr>
          <p:cNvPr id="1877" name="Google Shape;1877;p48"/>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References</a:t>
            </a:r>
            <a:endParaRPr sz="2000"/>
          </a:p>
        </p:txBody>
      </p:sp>
      <p:sp>
        <p:nvSpPr>
          <p:cNvPr id="1878" name="Google Shape;1878;p48"/>
          <p:cNvSpPr txBox="1"/>
          <p:nvPr/>
        </p:nvSpPr>
        <p:spPr>
          <a:xfrm>
            <a:off x="494800" y="1017725"/>
            <a:ext cx="8361000" cy="36177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lt1"/>
              </a:buClr>
              <a:buSzPts val="1200"/>
              <a:buFont typeface="IBM Plex Sans"/>
              <a:buChar char="●"/>
            </a:pPr>
            <a:r>
              <a:rPr lang="en" sz="1200">
                <a:solidFill>
                  <a:schemeClr val="lt1"/>
                </a:solidFill>
                <a:latin typeface="IBM Plex Sans"/>
                <a:ea typeface="IBM Plex Sans"/>
                <a:cs typeface="IBM Plex Sans"/>
                <a:sym typeface="IBM Plex Sans"/>
              </a:rPr>
              <a:t>Compare EHR Price. (2021). Cloudflare. https://www.g2.com/compare/epic-vs-meditech-expanse</a:t>
            </a:r>
            <a:endParaRPr sz="1200">
              <a:solidFill>
                <a:schemeClr val="lt1"/>
              </a:solidFill>
              <a:latin typeface="IBM Plex Sans"/>
              <a:ea typeface="IBM Plex Sans"/>
              <a:cs typeface="IBM Plex Sans"/>
              <a:sym typeface="IBM Plex Sans"/>
            </a:endParaRPr>
          </a:p>
          <a:p>
            <a:pPr indent="-304800" lvl="0" marL="457200" rtl="0" algn="l">
              <a:spcBef>
                <a:spcPts val="0"/>
              </a:spcBef>
              <a:spcAft>
                <a:spcPts val="0"/>
              </a:spcAft>
              <a:buClr>
                <a:schemeClr val="lt1"/>
              </a:buClr>
              <a:buSzPts val="1200"/>
              <a:buFont typeface="IBM Plex Sans"/>
              <a:buChar char="●"/>
            </a:pPr>
            <a:r>
              <a:rPr lang="en" sz="1200">
                <a:solidFill>
                  <a:schemeClr val="lt1"/>
                </a:solidFill>
                <a:latin typeface="IBM Plex Sans"/>
                <a:ea typeface="IBM Plex Sans"/>
                <a:cs typeface="IBM Plex Sans"/>
                <a:sym typeface="IBM Plex Sans"/>
              </a:rPr>
              <a:t>Definitive Healthcare. (2022). 10 most common inpatient EHR systems by market share. </a:t>
            </a:r>
            <a:r>
              <a:rPr lang="en" sz="1200" u="sng">
                <a:solidFill>
                  <a:schemeClr val="hlink"/>
                </a:solidFill>
                <a:latin typeface="IBM Plex Sans"/>
                <a:ea typeface="IBM Plex Sans"/>
                <a:cs typeface="IBM Plex Sans"/>
                <a:sym typeface="IBM Plex Sans"/>
                <a:hlinkClick r:id="rId3"/>
              </a:rPr>
              <a:t>https://www.definitivehc.com/blog/most-common-inpatient-ehr-systems</a:t>
            </a:r>
            <a:endParaRPr sz="1200">
              <a:solidFill>
                <a:schemeClr val="lt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lt1"/>
              </a:buClr>
              <a:buSzPts val="1200"/>
              <a:buFont typeface="IBM Plex Sans"/>
              <a:buChar char="●"/>
            </a:pPr>
            <a:r>
              <a:rPr lang="en" sz="1200">
                <a:solidFill>
                  <a:schemeClr val="lt1"/>
                </a:solidFill>
                <a:latin typeface="IBM Plex Sans"/>
                <a:ea typeface="IBM Plex Sans"/>
                <a:cs typeface="IBM Plex Sans"/>
                <a:sym typeface="IBM Plex Sans"/>
              </a:rPr>
              <a:t>Early cost and safety benefits of an inpatient electronic health record,Jonathan A Zlabek, Jared W Wickus, Michelle A Mathiason,(February 2011)</a:t>
            </a:r>
            <a:r>
              <a:rPr lang="en" sz="1200" u="sng">
                <a:solidFill>
                  <a:schemeClr val="hlink"/>
                </a:solidFill>
                <a:latin typeface="IBM Plex Sans"/>
                <a:ea typeface="IBM Plex Sans"/>
                <a:cs typeface="IBM Plex Sans"/>
                <a:sym typeface="IBM Plex Sans"/>
                <a:hlinkClick r:id="rId4"/>
              </a:rPr>
              <a:t>https://academic.oup.com/jamia/article/18/2/169/802487?login=true</a:t>
            </a:r>
            <a:endParaRPr sz="1200">
              <a:solidFill>
                <a:schemeClr val="lt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lt1"/>
              </a:buClr>
              <a:buSzPts val="1200"/>
              <a:buFont typeface="IBM Plex Sans"/>
              <a:buChar char="●"/>
            </a:pPr>
            <a:r>
              <a:rPr lang="en" sz="1200">
                <a:solidFill>
                  <a:schemeClr val="lt1"/>
                </a:solidFill>
                <a:latin typeface="IBM Plex Sans"/>
                <a:ea typeface="IBM Plex Sans"/>
                <a:cs typeface="IBM Plex Sans"/>
                <a:sym typeface="IBM Plex Sans"/>
              </a:rPr>
              <a:t>ELECTRONIC MEDICAL RECORDS SYSTEM IMPLEMENTATION AT STANFORD HOSPITAL AND CLINICS(2010)</a:t>
            </a:r>
            <a:endParaRPr sz="1200">
              <a:solidFill>
                <a:schemeClr val="lt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lt1"/>
              </a:buClr>
              <a:buSzPts val="1200"/>
              <a:buFont typeface="IBM Plex Sans"/>
              <a:buChar char="●"/>
            </a:pPr>
            <a:r>
              <a:rPr i="1" lang="en" sz="1200">
                <a:solidFill>
                  <a:schemeClr val="lt1"/>
                </a:solidFill>
                <a:latin typeface="IBM Plex Sans"/>
                <a:ea typeface="IBM Plex Sans"/>
                <a:cs typeface="IBM Plex Sans"/>
                <a:sym typeface="IBM Plex Sans"/>
              </a:rPr>
              <a:t>Global Electronic Health Records Market Outlook (2022-2032)ve</a:t>
            </a:r>
            <a:r>
              <a:rPr lang="en" sz="1200">
                <a:solidFill>
                  <a:schemeClr val="lt1"/>
                </a:solidFill>
                <a:latin typeface="IBM Plex Sans"/>
                <a:ea typeface="IBM Plex Sans"/>
                <a:cs typeface="IBM Plex Sans"/>
                <a:sym typeface="IBM Plex Sans"/>
              </a:rPr>
              <a:t>. Imaging Technology News. (2022, April 22). Retrieved July 18, 2022, from https://www.itnonline.com/content/global-electronic-health-records-market-outlook-2022-2032#:~:text=April%2022%2C%202022%20%E2%80%94%20According%20to,a%20value%20of%20%2441.8%20billion. </a:t>
            </a:r>
            <a:endParaRPr sz="1200">
              <a:solidFill>
                <a:schemeClr val="lt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lt1"/>
              </a:buClr>
              <a:buSzPts val="1200"/>
              <a:buFont typeface="IBM Plex Sans"/>
              <a:buChar char="●"/>
            </a:pPr>
            <a:r>
              <a:rPr lang="en" sz="1200">
                <a:solidFill>
                  <a:schemeClr val="lt1"/>
                </a:solidFill>
                <a:latin typeface="IBM Plex Sans"/>
                <a:ea typeface="IBM Plex Sans"/>
                <a:cs typeface="IBM Plex Sans"/>
                <a:sym typeface="IBM Plex Sans"/>
              </a:rPr>
              <a:t>How much EHR costs and how to set your budget. (2021). Ehrinpractice. </a:t>
            </a:r>
            <a:endParaRPr sz="1200">
              <a:solidFill>
                <a:schemeClr val="lt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lt1"/>
              </a:buClr>
              <a:buSzPts val="1200"/>
              <a:buFont typeface="IBM Plex Sans"/>
              <a:buChar char="●"/>
            </a:pPr>
            <a:r>
              <a:rPr lang="en" sz="1200" u="sng">
                <a:solidFill>
                  <a:schemeClr val="hlink"/>
                </a:solidFill>
                <a:latin typeface="IBM Plex Sans"/>
                <a:ea typeface="IBM Plex Sans"/>
                <a:cs typeface="IBM Plex Sans"/>
                <a:sym typeface="IBM Plex Sans"/>
                <a:hlinkClick r:id="rId5"/>
              </a:rPr>
              <a:t>https://www.ehrinpractice.com/ehr-cost-and-budget-guide.html</a:t>
            </a:r>
            <a:endParaRPr sz="1200">
              <a:solidFill>
                <a:schemeClr val="lt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lt1"/>
              </a:buClr>
              <a:buSzPts val="1200"/>
              <a:buFont typeface="IBM Plex Sans"/>
              <a:buChar char="●"/>
            </a:pPr>
            <a:r>
              <a:rPr lang="en" sz="1200">
                <a:solidFill>
                  <a:schemeClr val="lt1"/>
                </a:solidFill>
                <a:latin typeface="IBM Plex Sans"/>
                <a:ea typeface="IBM Plex Sans"/>
                <a:cs typeface="IBM Plex Sans"/>
                <a:sym typeface="IBM Plex Sans"/>
              </a:rPr>
              <a:t>Interoperability in Healthcare. IBM. (n.d.). Retrieved July 15, 2022, from https://www.ibm.com/topics/interoperability-in-healthcare#:~:text=What%20is%20interoperability%20in%20healthcare,outcomes%20for%20individuals%20and%20populations </a:t>
            </a:r>
            <a:endParaRPr sz="1200">
              <a:solidFill>
                <a:schemeClr val="lt1"/>
              </a:solidFill>
              <a:latin typeface="IBM Plex Sans"/>
              <a:ea typeface="IBM Plex Sans"/>
              <a:cs typeface="IBM Plex Sans"/>
              <a:sym typeface="IBM Plex Sans"/>
            </a:endParaRPr>
          </a:p>
          <a:p>
            <a:pPr indent="-304800" lvl="0" marL="457200" rtl="0" algn="l">
              <a:lnSpc>
                <a:spcPct val="115000"/>
              </a:lnSpc>
              <a:spcBef>
                <a:spcPts val="0"/>
              </a:spcBef>
              <a:spcAft>
                <a:spcPts val="0"/>
              </a:spcAft>
              <a:buClr>
                <a:schemeClr val="lt1"/>
              </a:buClr>
              <a:buSzPts val="1200"/>
              <a:buFont typeface="IBM Plex Sans"/>
              <a:buChar char="●"/>
            </a:pPr>
            <a:r>
              <a:rPr lang="en" sz="1200">
                <a:solidFill>
                  <a:schemeClr val="lt1"/>
                </a:solidFill>
                <a:latin typeface="IBM Plex Sans"/>
                <a:ea typeface="IBM Plex Sans"/>
                <a:cs typeface="IBM Plex Sans"/>
                <a:sym typeface="IBM Plex Sans"/>
              </a:rPr>
              <a:t>Ross, M. K., Wei, W., &amp; Ohno-Machado, L. (2014). "Big data" and the electronic health record. </a:t>
            </a:r>
            <a:r>
              <a:rPr i="1" lang="en" sz="1200">
                <a:solidFill>
                  <a:schemeClr val="lt1"/>
                </a:solidFill>
                <a:latin typeface="IBM Plex Sans"/>
                <a:ea typeface="IBM Plex Sans"/>
                <a:cs typeface="IBM Plex Sans"/>
                <a:sym typeface="IBM Plex Sans"/>
              </a:rPr>
              <a:t>Yearbook of medical informatics</a:t>
            </a:r>
            <a:r>
              <a:rPr lang="en" sz="1200">
                <a:solidFill>
                  <a:schemeClr val="lt1"/>
                </a:solidFill>
                <a:latin typeface="IBM Plex Sans"/>
                <a:ea typeface="IBM Plex Sans"/>
                <a:cs typeface="IBM Plex Sans"/>
                <a:sym typeface="IBM Plex Sans"/>
              </a:rPr>
              <a:t>, 9(1), 97–104. </a:t>
            </a:r>
            <a:r>
              <a:rPr lang="en" sz="1200" u="sng">
                <a:solidFill>
                  <a:schemeClr val="hlink"/>
                </a:solidFill>
                <a:latin typeface="IBM Plex Sans"/>
                <a:ea typeface="IBM Plex Sans"/>
                <a:cs typeface="IBM Plex Sans"/>
                <a:sym typeface="IBM Plex Sans"/>
                <a:hlinkClick r:id="rId6"/>
              </a:rPr>
              <a:t>https://doi.org/10.15265/IY-2014-0003</a:t>
            </a:r>
            <a:endParaRPr sz="1200">
              <a:solidFill>
                <a:schemeClr val="lt1"/>
              </a:solidFill>
              <a:latin typeface="IBM Plex Sans"/>
              <a:ea typeface="IBM Plex Sans"/>
              <a:cs typeface="IBM Plex Sans"/>
              <a:sym typeface="IBM Plex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2" name="Shape 1882"/>
        <p:cNvGrpSpPr/>
        <p:nvPr/>
      </p:nvGrpSpPr>
      <p:grpSpPr>
        <a:xfrm>
          <a:off x="0" y="0"/>
          <a:ext cx="0" cy="0"/>
          <a:chOff x="0" y="0"/>
          <a:chExt cx="0" cy="0"/>
        </a:xfrm>
      </p:grpSpPr>
      <p:sp>
        <p:nvSpPr>
          <p:cNvPr id="1883" name="Google Shape;1883;p49"/>
          <p:cNvSpPr txBox="1"/>
          <p:nvPr>
            <p:ph type="title"/>
          </p:nvPr>
        </p:nvSpPr>
        <p:spPr>
          <a:xfrm>
            <a:off x="2369575" y="1674475"/>
            <a:ext cx="4404900" cy="1794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500"/>
              <a:t>Thank You!</a:t>
            </a:r>
            <a:endParaRPr b="1" sz="5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27"/>
          <p:cNvSpPr txBox="1"/>
          <p:nvPr>
            <p:ph type="title"/>
          </p:nvPr>
        </p:nvSpPr>
        <p:spPr>
          <a:xfrm>
            <a:off x="713100" y="1845025"/>
            <a:ext cx="3467400" cy="13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Background</a:t>
            </a:r>
            <a:endParaRPr sz="3000"/>
          </a:p>
        </p:txBody>
      </p:sp>
      <p:sp>
        <p:nvSpPr>
          <p:cNvPr id="606" name="Google Shape;606;p27"/>
          <p:cNvSpPr txBox="1"/>
          <p:nvPr>
            <p:ph idx="1" type="subTitle"/>
          </p:nvPr>
        </p:nvSpPr>
        <p:spPr>
          <a:xfrm>
            <a:off x="713100" y="2639325"/>
            <a:ext cx="3467400" cy="1375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 sz="1400"/>
              <a:t>Current Inefficiencies</a:t>
            </a:r>
            <a:endParaRPr i="1" sz="1400"/>
          </a:p>
          <a:p>
            <a:pPr indent="0" lvl="0" marL="0" rtl="0" algn="l">
              <a:lnSpc>
                <a:spcPct val="115000"/>
              </a:lnSpc>
              <a:spcBef>
                <a:spcPts val="0"/>
              </a:spcBef>
              <a:spcAft>
                <a:spcPts val="0"/>
              </a:spcAft>
              <a:buNone/>
            </a:pPr>
            <a:r>
              <a:rPr i="1" lang="en" sz="1400"/>
              <a:t>EHR as a Solution</a:t>
            </a:r>
            <a:endParaRPr i="1" sz="1400"/>
          </a:p>
          <a:p>
            <a:pPr indent="0" lvl="0" marL="0" rtl="0" algn="l">
              <a:lnSpc>
                <a:spcPct val="115000"/>
              </a:lnSpc>
              <a:spcBef>
                <a:spcPts val="0"/>
              </a:spcBef>
              <a:spcAft>
                <a:spcPts val="0"/>
              </a:spcAft>
              <a:buNone/>
            </a:pPr>
            <a:r>
              <a:rPr i="1" lang="en" sz="1400"/>
              <a:t>Competitive Analysis</a:t>
            </a:r>
            <a:endParaRPr i="1" sz="1400"/>
          </a:p>
          <a:p>
            <a:pPr indent="0" lvl="0" marL="0" rtl="0" algn="l">
              <a:lnSpc>
                <a:spcPct val="115000"/>
              </a:lnSpc>
              <a:spcBef>
                <a:spcPts val="0"/>
              </a:spcBef>
              <a:spcAft>
                <a:spcPts val="0"/>
              </a:spcAft>
              <a:buNone/>
            </a:pPr>
            <a:r>
              <a:rPr i="1" lang="en" sz="1400"/>
              <a:t>SWOT</a:t>
            </a:r>
            <a:endParaRPr i="1" sz="1400"/>
          </a:p>
          <a:p>
            <a:pPr indent="0" lvl="0" marL="0" rtl="0" algn="l">
              <a:lnSpc>
                <a:spcPct val="115000"/>
              </a:lnSpc>
              <a:spcBef>
                <a:spcPts val="0"/>
              </a:spcBef>
              <a:spcAft>
                <a:spcPts val="0"/>
              </a:spcAft>
              <a:buNone/>
            </a:pPr>
            <a:r>
              <a:t/>
            </a:r>
            <a:endParaRPr i="1" sz="1400"/>
          </a:p>
          <a:p>
            <a:pPr indent="0" lvl="0" marL="0" rtl="0" algn="l">
              <a:lnSpc>
                <a:spcPct val="115000"/>
              </a:lnSpc>
              <a:spcBef>
                <a:spcPts val="0"/>
              </a:spcBef>
              <a:spcAft>
                <a:spcPts val="0"/>
              </a:spcAft>
              <a:buNone/>
            </a:pPr>
            <a:r>
              <a:t/>
            </a:r>
            <a:endParaRPr i="1" sz="1400"/>
          </a:p>
          <a:p>
            <a:pPr indent="0" lvl="0" marL="0" rtl="0" algn="l">
              <a:lnSpc>
                <a:spcPct val="115000"/>
              </a:lnSpc>
              <a:spcBef>
                <a:spcPts val="0"/>
              </a:spcBef>
              <a:spcAft>
                <a:spcPts val="0"/>
              </a:spcAft>
              <a:buNone/>
            </a:pPr>
            <a:r>
              <a:t/>
            </a:r>
            <a:endParaRPr i="1" sz="1400"/>
          </a:p>
        </p:txBody>
      </p:sp>
      <p:grpSp>
        <p:nvGrpSpPr>
          <p:cNvPr id="607" name="Google Shape;607;p27"/>
          <p:cNvGrpSpPr/>
          <p:nvPr/>
        </p:nvGrpSpPr>
        <p:grpSpPr>
          <a:xfrm>
            <a:off x="809021" y="2466046"/>
            <a:ext cx="682200" cy="0"/>
            <a:chOff x="862475" y="2054275"/>
            <a:chExt cx="682200" cy="0"/>
          </a:xfrm>
        </p:grpSpPr>
        <p:cxnSp>
          <p:nvCxnSpPr>
            <p:cNvPr id="608" name="Google Shape;608;p27"/>
            <p:cNvCxnSpPr/>
            <p:nvPr/>
          </p:nvCxnSpPr>
          <p:spPr>
            <a:xfrm>
              <a:off x="862475" y="2054275"/>
              <a:ext cx="274500" cy="0"/>
            </a:xfrm>
            <a:prstGeom prst="straightConnector1">
              <a:avLst/>
            </a:prstGeom>
            <a:noFill/>
            <a:ln cap="flat" cmpd="sng" w="38100">
              <a:solidFill>
                <a:schemeClr val="accent1"/>
              </a:solidFill>
              <a:prstDash val="solid"/>
              <a:round/>
              <a:headEnd len="med" w="med" type="none"/>
              <a:tailEnd len="med" w="med" type="none"/>
            </a:ln>
          </p:spPr>
        </p:cxnSp>
        <p:cxnSp>
          <p:nvCxnSpPr>
            <p:cNvPr id="609" name="Google Shape;609;p27"/>
            <p:cNvCxnSpPr/>
            <p:nvPr/>
          </p:nvCxnSpPr>
          <p:spPr>
            <a:xfrm>
              <a:off x="1270175" y="2054275"/>
              <a:ext cx="274500" cy="0"/>
            </a:xfrm>
            <a:prstGeom prst="straightConnector1">
              <a:avLst/>
            </a:prstGeom>
            <a:noFill/>
            <a:ln cap="flat" cmpd="sng" w="38100">
              <a:solidFill>
                <a:schemeClr val="accent3"/>
              </a:solidFill>
              <a:prstDash val="solid"/>
              <a:round/>
              <a:headEnd len="med" w="med" type="none"/>
              <a:tailEnd len="med" w="med" type="none"/>
            </a:ln>
          </p:spPr>
        </p:cxnSp>
      </p:grpSp>
      <p:pic>
        <p:nvPicPr>
          <p:cNvPr id="610" name="Google Shape;610;p27"/>
          <p:cNvPicPr preferRelativeResize="0"/>
          <p:nvPr/>
        </p:nvPicPr>
        <p:blipFill>
          <a:blip r:embed="rId3">
            <a:alphaModFix/>
          </a:blip>
          <a:stretch>
            <a:fillRect/>
          </a:stretch>
        </p:blipFill>
        <p:spPr>
          <a:xfrm>
            <a:off x="4812800" y="1257225"/>
            <a:ext cx="4830000" cy="48300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28"/>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Inefficiencies of Traditional Paper-based Health Records</a:t>
            </a:r>
            <a:endParaRPr sz="2000"/>
          </a:p>
        </p:txBody>
      </p:sp>
      <p:sp>
        <p:nvSpPr>
          <p:cNvPr id="616" name="Google Shape;616;p28"/>
          <p:cNvSpPr txBox="1"/>
          <p:nvPr>
            <p:ph idx="1" type="subTitle"/>
          </p:nvPr>
        </p:nvSpPr>
        <p:spPr>
          <a:xfrm>
            <a:off x="897600" y="1670875"/>
            <a:ext cx="2191500" cy="40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1500"/>
              <a:t>High Cost</a:t>
            </a:r>
            <a:endParaRPr i="1" sz="1500"/>
          </a:p>
        </p:txBody>
      </p:sp>
      <p:sp>
        <p:nvSpPr>
          <p:cNvPr id="617" name="Google Shape;617;p28"/>
          <p:cNvSpPr txBox="1"/>
          <p:nvPr>
            <p:ph idx="3" type="subTitle"/>
          </p:nvPr>
        </p:nvSpPr>
        <p:spPr>
          <a:xfrm>
            <a:off x="3476255" y="1670875"/>
            <a:ext cx="2191500" cy="40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1500"/>
              <a:t>Low Efficiency</a:t>
            </a:r>
            <a:endParaRPr i="1" sz="1500"/>
          </a:p>
        </p:txBody>
      </p:sp>
      <p:sp>
        <p:nvSpPr>
          <p:cNvPr id="618" name="Google Shape;618;p28"/>
          <p:cNvSpPr txBox="1"/>
          <p:nvPr>
            <p:ph idx="5" type="subTitle"/>
          </p:nvPr>
        </p:nvSpPr>
        <p:spPr>
          <a:xfrm>
            <a:off x="6054910" y="1670875"/>
            <a:ext cx="2191500" cy="401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sz="1500"/>
              <a:t>Insecurity</a:t>
            </a:r>
            <a:endParaRPr i="1" sz="1500"/>
          </a:p>
        </p:txBody>
      </p:sp>
      <p:grpSp>
        <p:nvGrpSpPr>
          <p:cNvPr id="619" name="Google Shape;619;p28"/>
          <p:cNvGrpSpPr/>
          <p:nvPr/>
        </p:nvGrpSpPr>
        <p:grpSpPr>
          <a:xfrm>
            <a:off x="1760858" y="1251293"/>
            <a:ext cx="465120" cy="338580"/>
            <a:chOff x="1666950" y="1182900"/>
            <a:chExt cx="652800" cy="475200"/>
          </a:xfrm>
        </p:grpSpPr>
        <p:sp>
          <p:nvSpPr>
            <p:cNvPr id="620" name="Google Shape;620;p28"/>
            <p:cNvSpPr/>
            <p:nvPr/>
          </p:nvSpPr>
          <p:spPr>
            <a:xfrm>
              <a:off x="1666950" y="1182900"/>
              <a:ext cx="652800" cy="475200"/>
            </a:xfrm>
            <a:prstGeom prst="roundRect">
              <a:avLst>
                <a:gd fmla="val 1385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8"/>
            <p:cNvSpPr/>
            <p:nvPr/>
          </p:nvSpPr>
          <p:spPr>
            <a:xfrm>
              <a:off x="1862792" y="1326619"/>
              <a:ext cx="261116" cy="187763"/>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 name="Google Shape;622;p28"/>
          <p:cNvGrpSpPr/>
          <p:nvPr/>
        </p:nvGrpSpPr>
        <p:grpSpPr>
          <a:xfrm>
            <a:off x="4339445" y="1251293"/>
            <a:ext cx="465120" cy="338580"/>
            <a:chOff x="1666950" y="1182900"/>
            <a:chExt cx="652800" cy="475200"/>
          </a:xfrm>
        </p:grpSpPr>
        <p:sp>
          <p:nvSpPr>
            <p:cNvPr id="623" name="Google Shape;623;p28"/>
            <p:cNvSpPr/>
            <p:nvPr/>
          </p:nvSpPr>
          <p:spPr>
            <a:xfrm>
              <a:off x="1666950" y="1182900"/>
              <a:ext cx="652800" cy="475200"/>
            </a:xfrm>
            <a:prstGeom prst="roundRect">
              <a:avLst>
                <a:gd fmla="val 1385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8"/>
            <p:cNvSpPr/>
            <p:nvPr/>
          </p:nvSpPr>
          <p:spPr>
            <a:xfrm>
              <a:off x="1862792" y="1326619"/>
              <a:ext cx="261116" cy="187763"/>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28"/>
          <p:cNvGrpSpPr/>
          <p:nvPr/>
        </p:nvGrpSpPr>
        <p:grpSpPr>
          <a:xfrm>
            <a:off x="6918045" y="1251293"/>
            <a:ext cx="465120" cy="338580"/>
            <a:chOff x="1666950" y="1182900"/>
            <a:chExt cx="652800" cy="475200"/>
          </a:xfrm>
        </p:grpSpPr>
        <p:sp>
          <p:nvSpPr>
            <p:cNvPr id="626" name="Google Shape;626;p28"/>
            <p:cNvSpPr/>
            <p:nvPr/>
          </p:nvSpPr>
          <p:spPr>
            <a:xfrm>
              <a:off x="1666950" y="1182900"/>
              <a:ext cx="652800" cy="475200"/>
            </a:xfrm>
            <a:prstGeom prst="roundRect">
              <a:avLst>
                <a:gd fmla="val 1385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8"/>
            <p:cNvSpPr/>
            <p:nvPr/>
          </p:nvSpPr>
          <p:spPr>
            <a:xfrm>
              <a:off x="1862792" y="1326619"/>
              <a:ext cx="261116" cy="187763"/>
            </a:xfrm>
            <a:custGeom>
              <a:rect b="b" l="l" r="r" t="t"/>
              <a:pathLst>
                <a:path extrusionOk="0" h="11040" w="15353">
                  <a:moveTo>
                    <a:pt x="4069" y="1"/>
                  </a:moveTo>
                  <a:lnTo>
                    <a:pt x="976" y="4693"/>
                  </a:lnTo>
                  <a:cubicBezTo>
                    <a:pt x="380" y="5561"/>
                    <a:pt x="0" y="6483"/>
                    <a:pt x="0" y="7568"/>
                  </a:cubicBezTo>
                  <a:cubicBezTo>
                    <a:pt x="0" y="9738"/>
                    <a:pt x="1600" y="11013"/>
                    <a:pt x="3336" y="11013"/>
                  </a:cubicBezTo>
                  <a:cubicBezTo>
                    <a:pt x="5262" y="11013"/>
                    <a:pt x="6673" y="9575"/>
                    <a:pt x="6673" y="7568"/>
                  </a:cubicBezTo>
                  <a:cubicBezTo>
                    <a:pt x="6673" y="6456"/>
                    <a:pt x="6211" y="5398"/>
                    <a:pt x="5235" y="4747"/>
                  </a:cubicBezTo>
                  <a:lnTo>
                    <a:pt x="7296" y="28"/>
                  </a:lnTo>
                  <a:lnTo>
                    <a:pt x="7296" y="1"/>
                  </a:lnTo>
                  <a:close/>
                  <a:moveTo>
                    <a:pt x="12179" y="1"/>
                  </a:moveTo>
                  <a:lnTo>
                    <a:pt x="9087" y="4693"/>
                  </a:lnTo>
                  <a:cubicBezTo>
                    <a:pt x="8490" y="5561"/>
                    <a:pt x="8110" y="6483"/>
                    <a:pt x="8110" y="7568"/>
                  </a:cubicBezTo>
                  <a:cubicBezTo>
                    <a:pt x="8110" y="9738"/>
                    <a:pt x="9710" y="11040"/>
                    <a:pt x="11419" y="11040"/>
                  </a:cubicBezTo>
                  <a:cubicBezTo>
                    <a:pt x="13372" y="11040"/>
                    <a:pt x="14783" y="9575"/>
                    <a:pt x="14783" y="7568"/>
                  </a:cubicBezTo>
                  <a:cubicBezTo>
                    <a:pt x="14783" y="6456"/>
                    <a:pt x="14321" y="5398"/>
                    <a:pt x="13291" y="4720"/>
                  </a:cubicBezTo>
                  <a:lnTo>
                    <a:pt x="1535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28"/>
          <p:cNvSpPr txBox="1"/>
          <p:nvPr/>
        </p:nvSpPr>
        <p:spPr>
          <a:xfrm>
            <a:off x="732600" y="2071975"/>
            <a:ext cx="2521500" cy="16986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chemeClr val="lt1"/>
              </a:buClr>
              <a:buSzPts val="1400"/>
              <a:buFont typeface="IBM Plex Sans"/>
              <a:buChar char="●"/>
            </a:pPr>
            <a:r>
              <a:rPr lang="en">
                <a:solidFill>
                  <a:schemeClr val="lt1"/>
                </a:solidFill>
                <a:latin typeface="Open Sans"/>
                <a:ea typeface="Open Sans"/>
                <a:cs typeface="Open Sans"/>
                <a:sym typeface="Open Sans"/>
              </a:rPr>
              <a:t>C</a:t>
            </a:r>
            <a:r>
              <a:rPr lang="en">
                <a:solidFill>
                  <a:schemeClr val="lt1"/>
                </a:solidFill>
                <a:latin typeface="Open Sans"/>
                <a:ea typeface="Open Sans"/>
                <a:cs typeface="Open Sans"/>
                <a:sym typeface="Open Sans"/>
              </a:rPr>
              <a:t>onsumed a great amount of </a:t>
            </a:r>
            <a:r>
              <a:rPr b="1" lang="en">
                <a:solidFill>
                  <a:schemeClr val="accent1"/>
                </a:solidFill>
                <a:latin typeface="Open Sans"/>
                <a:ea typeface="Open Sans"/>
                <a:cs typeface="Open Sans"/>
                <a:sym typeface="Open Sans"/>
              </a:rPr>
              <a:t>space</a:t>
            </a:r>
            <a:endParaRPr b="1">
              <a:solidFill>
                <a:schemeClr val="accen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IBM Plex Sans"/>
              <a:buChar char="●"/>
            </a:pPr>
            <a:r>
              <a:rPr b="1" lang="en">
                <a:solidFill>
                  <a:schemeClr val="accent1"/>
                </a:solidFill>
                <a:latin typeface="Open Sans"/>
                <a:ea typeface="Open Sans"/>
                <a:cs typeface="Open Sans"/>
                <a:sym typeface="Open Sans"/>
              </a:rPr>
              <a:t>Storage </a:t>
            </a:r>
            <a:r>
              <a:rPr b="1" lang="en">
                <a:solidFill>
                  <a:schemeClr val="accent1"/>
                </a:solidFill>
                <a:latin typeface="Open Sans"/>
                <a:ea typeface="Open Sans"/>
                <a:cs typeface="Open Sans"/>
                <a:sym typeface="Open Sans"/>
              </a:rPr>
              <a:t>scale-</a:t>
            </a:r>
            <a:r>
              <a:rPr b="1" lang="en">
                <a:solidFill>
                  <a:schemeClr val="accent1"/>
                </a:solidFill>
                <a:latin typeface="Open Sans"/>
                <a:ea typeface="Open Sans"/>
                <a:cs typeface="Open Sans"/>
                <a:sym typeface="Open Sans"/>
              </a:rPr>
              <a:t>up</a:t>
            </a:r>
            <a:r>
              <a:rPr lang="en">
                <a:solidFill>
                  <a:schemeClr val="lt1"/>
                </a:solidFill>
                <a:latin typeface="Open Sans"/>
                <a:ea typeface="Open Sans"/>
                <a:cs typeface="Open Sans"/>
                <a:sym typeface="Open Sans"/>
              </a:rPr>
              <a:t> is </a:t>
            </a:r>
            <a:r>
              <a:rPr lang="en">
                <a:solidFill>
                  <a:schemeClr val="lt1"/>
                </a:solidFill>
                <a:latin typeface="Open Sans"/>
                <a:ea typeface="Open Sans"/>
                <a:cs typeface="Open Sans"/>
                <a:sym typeface="Open Sans"/>
              </a:rPr>
              <a:t>difficult and </a:t>
            </a:r>
            <a:r>
              <a:rPr lang="en">
                <a:solidFill>
                  <a:schemeClr val="lt1"/>
                </a:solidFill>
                <a:latin typeface="Open Sans"/>
                <a:ea typeface="Open Sans"/>
                <a:cs typeface="Open Sans"/>
                <a:sym typeface="Open Sans"/>
              </a:rPr>
              <a:t>costly</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IBM Plex Sans"/>
              <a:buChar char="●"/>
            </a:pPr>
            <a:r>
              <a:rPr lang="en">
                <a:solidFill>
                  <a:schemeClr val="lt1"/>
                </a:solidFill>
                <a:latin typeface="Open Sans"/>
                <a:ea typeface="Open Sans"/>
                <a:cs typeface="Open Sans"/>
                <a:sym typeface="Open Sans"/>
              </a:rPr>
              <a:t>Significant cost on </a:t>
            </a:r>
            <a:r>
              <a:rPr b="1" lang="en">
                <a:solidFill>
                  <a:schemeClr val="accent1"/>
                </a:solidFill>
                <a:latin typeface="Open Sans"/>
                <a:ea typeface="Open Sans"/>
                <a:cs typeface="Open Sans"/>
                <a:sym typeface="Open Sans"/>
              </a:rPr>
              <a:t>office suppli</a:t>
            </a:r>
            <a:r>
              <a:rPr b="1" lang="en">
                <a:solidFill>
                  <a:schemeClr val="accent1"/>
                </a:solidFill>
                <a:latin typeface="Open Sans"/>
                <a:ea typeface="Open Sans"/>
                <a:cs typeface="Open Sans"/>
                <a:sym typeface="Open Sans"/>
              </a:rPr>
              <a:t>es</a:t>
            </a:r>
            <a:endParaRPr b="1">
              <a:solidFill>
                <a:schemeClr val="accen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IBM Plex Sans"/>
              <a:buChar char="●"/>
            </a:pPr>
            <a:r>
              <a:rPr lang="en">
                <a:solidFill>
                  <a:schemeClr val="lt1"/>
                </a:solidFill>
                <a:latin typeface="Open Sans"/>
                <a:ea typeface="Open Sans"/>
                <a:cs typeface="Open Sans"/>
                <a:sym typeface="Open Sans"/>
              </a:rPr>
              <a:t>High </a:t>
            </a:r>
            <a:r>
              <a:rPr b="1" lang="en">
                <a:solidFill>
                  <a:schemeClr val="accent1"/>
                </a:solidFill>
                <a:latin typeface="Open Sans"/>
                <a:ea typeface="Open Sans"/>
                <a:cs typeface="Open Sans"/>
                <a:sym typeface="Open Sans"/>
              </a:rPr>
              <a:t>HR cost</a:t>
            </a:r>
            <a:r>
              <a:rPr lang="en">
                <a:solidFill>
                  <a:schemeClr val="lt1"/>
                </a:solidFill>
                <a:latin typeface="Open Sans"/>
                <a:ea typeface="Open Sans"/>
                <a:cs typeface="Open Sans"/>
                <a:sym typeface="Open Sans"/>
              </a:rPr>
              <a:t> in file compiling, maintenance and archiving</a:t>
            </a:r>
            <a:endParaRPr>
              <a:solidFill>
                <a:schemeClr val="lt1"/>
              </a:solidFill>
              <a:latin typeface="Open Sans"/>
              <a:ea typeface="Open Sans"/>
              <a:cs typeface="Open Sans"/>
              <a:sym typeface="Open Sans"/>
            </a:endParaRPr>
          </a:p>
        </p:txBody>
      </p:sp>
      <p:sp>
        <p:nvSpPr>
          <p:cNvPr id="629" name="Google Shape;629;p28"/>
          <p:cNvSpPr txBox="1"/>
          <p:nvPr/>
        </p:nvSpPr>
        <p:spPr>
          <a:xfrm>
            <a:off x="5889900" y="2111550"/>
            <a:ext cx="2521500" cy="18282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chemeClr val="lt1"/>
              </a:buClr>
              <a:buSzPts val="1400"/>
              <a:buFont typeface="IBM Plex Sans"/>
              <a:buChar char="●"/>
            </a:pPr>
            <a:r>
              <a:rPr lang="en">
                <a:solidFill>
                  <a:schemeClr val="lt1"/>
                </a:solidFill>
                <a:latin typeface="Open Sans"/>
                <a:ea typeface="Open Sans"/>
                <a:cs typeface="Open Sans"/>
                <a:sym typeface="Open Sans"/>
              </a:rPr>
              <a:t>Prone to </a:t>
            </a:r>
            <a:r>
              <a:rPr b="1" lang="en">
                <a:solidFill>
                  <a:schemeClr val="accent1"/>
                </a:solidFill>
                <a:latin typeface="Open Sans"/>
                <a:ea typeface="Open Sans"/>
                <a:cs typeface="Open Sans"/>
                <a:sym typeface="Open Sans"/>
              </a:rPr>
              <a:t>damages</a:t>
            </a:r>
            <a:endParaRPr b="1">
              <a:solidFill>
                <a:schemeClr val="accen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IBM Plex Sans"/>
              <a:buChar char="●"/>
            </a:pPr>
            <a:r>
              <a:rPr lang="en">
                <a:solidFill>
                  <a:schemeClr val="lt1"/>
                </a:solidFill>
                <a:latin typeface="Open Sans"/>
                <a:ea typeface="Open Sans"/>
                <a:cs typeface="Open Sans"/>
                <a:sym typeface="Open Sans"/>
              </a:rPr>
              <a:t>Lack of</a:t>
            </a:r>
            <a:r>
              <a:rPr b="1" lang="en">
                <a:solidFill>
                  <a:schemeClr val="accent1"/>
                </a:solidFill>
                <a:latin typeface="Open Sans"/>
                <a:ea typeface="Open Sans"/>
                <a:cs typeface="Open Sans"/>
                <a:sym typeface="Open Sans"/>
              </a:rPr>
              <a:t> backups</a:t>
            </a:r>
            <a:endParaRPr b="1">
              <a:solidFill>
                <a:schemeClr val="accen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IBM Plex Sans"/>
              <a:buChar char="●"/>
            </a:pPr>
            <a:r>
              <a:rPr b="1" lang="en">
                <a:solidFill>
                  <a:schemeClr val="accent1"/>
                </a:solidFill>
                <a:latin typeface="Open Sans"/>
                <a:ea typeface="Open Sans"/>
                <a:cs typeface="Open Sans"/>
                <a:sym typeface="Open Sans"/>
              </a:rPr>
              <a:t>Weak protection</a:t>
            </a:r>
            <a:r>
              <a:rPr lang="en">
                <a:solidFill>
                  <a:schemeClr val="lt1"/>
                </a:solidFill>
                <a:latin typeface="Open Sans"/>
                <a:ea typeface="Open Sans"/>
                <a:cs typeface="Open Sans"/>
                <a:sym typeface="Open Sans"/>
              </a:rPr>
              <a:t> </a:t>
            </a:r>
            <a:r>
              <a:rPr lang="en">
                <a:solidFill>
                  <a:schemeClr val="lt1"/>
                </a:solidFill>
                <a:latin typeface="Open Sans"/>
                <a:ea typeface="Open Sans"/>
                <a:cs typeface="Open Sans"/>
                <a:sym typeface="Open Sans"/>
              </a:rPr>
              <a:t> that may leads to data leakage</a:t>
            </a:r>
            <a:endParaRPr>
              <a:solidFill>
                <a:schemeClr val="lt1"/>
              </a:solidFill>
              <a:latin typeface="Open Sans"/>
              <a:ea typeface="Open Sans"/>
              <a:cs typeface="Open Sans"/>
              <a:sym typeface="Open Sans"/>
            </a:endParaRPr>
          </a:p>
        </p:txBody>
      </p:sp>
      <p:sp>
        <p:nvSpPr>
          <p:cNvPr id="630" name="Google Shape;630;p28"/>
          <p:cNvSpPr txBox="1"/>
          <p:nvPr/>
        </p:nvSpPr>
        <p:spPr>
          <a:xfrm>
            <a:off x="3311250" y="2111550"/>
            <a:ext cx="2521500" cy="17718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300"/>
              </a:spcBef>
              <a:spcAft>
                <a:spcPts val="0"/>
              </a:spcAft>
              <a:buClr>
                <a:schemeClr val="lt1"/>
              </a:buClr>
              <a:buSzPts val="1400"/>
              <a:buFont typeface="IBM Plex Sans"/>
              <a:buChar char="●"/>
            </a:pPr>
            <a:r>
              <a:rPr b="1" lang="en">
                <a:solidFill>
                  <a:schemeClr val="accent1"/>
                </a:solidFill>
                <a:latin typeface="Open Sans"/>
                <a:ea typeface="Open Sans"/>
                <a:cs typeface="Open Sans"/>
                <a:sym typeface="Open Sans"/>
              </a:rPr>
              <a:t>Unstructured texts</a:t>
            </a:r>
            <a:r>
              <a:rPr lang="en">
                <a:solidFill>
                  <a:schemeClr val="lt1"/>
                </a:solidFill>
                <a:latin typeface="Open Sans"/>
                <a:ea typeface="Open Sans"/>
                <a:cs typeface="Open Sans"/>
                <a:sym typeface="Open Sans"/>
              </a:rPr>
              <a:t> slow down information extraction process</a:t>
            </a:r>
            <a:endParaRPr>
              <a:solidFill>
                <a:schemeClr val="l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IBM Plex Sans"/>
              <a:buChar char="●"/>
            </a:pPr>
            <a:r>
              <a:rPr b="1" lang="en">
                <a:solidFill>
                  <a:schemeClr val="accent1"/>
                </a:solidFill>
                <a:latin typeface="Open Sans"/>
                <a:ea typeface="Open Sans"/>
                <a:cs typeface="Open Sans"/>
                <a:sym typeface="Open Sans"/>
              </a:rPr>
              <a:t>P</a:t>
            </a:r>
            <a:r>
              <a:rPr b="1" lang="en">
                <a:solidFill>
                  <a:schemeClr val="accent1"/>
                </a:solidFill>
                <a:latin typeface="Open Sans"/>
                <a:ea typeface="Open Sans"/>
                <a:cs typeface="Open Sans"/>
                <a:sym typeface="Open Sans"/>
              </a:rPr>
              <a:t>oor readability</a:t>
            </a:r>
            <a:r>
              <a:rPr lang="en">
                <a:solidFill>
                  <a:schemeClr val="lt1"/>
                </a:solidFill>
                <a:latin typeface="Open Sans"/>
                <a:ea typeface="Open Sans"/>
                <a:cs typeface="Open Sans"/>
                <a:sym typeface="Open Sans"/>
              </a:rPr>
              <a:t> &amp; possibility of </a:t>
            </a:r>
            <a:r>
              <a:rPr b="1" lang="en">
                <a:solidFill>
                  <a:schemeClr val="accent1"/>
                </a:solidFill>
                <a:latin typeface="Open Sans"/>
                <a:ea typeface="Open Sans"/>
                <a:cs typeface="Open Sans"/>
                <a:sym typeface="Open Sans"/>
              </a:rPr>
              <a:t>misinterpretation</a:t>
            </a:r>
            <a:r>
              <a:rPr b="1" lang="en">
                <a:solidFill>
                  <a:schemeClr val="accent1"/>
                </a:solidFill>
                <a:latin typeface="Open Sans"/>
                <a:ea typeface="Open Sans"/>
                <a:cs typeface="Open Sans"/>
                <a:sym typeface="Open Sans"/>
              </a:rPr>
              <a:t> </a:t>
            </a:r>
            <a:endParaRPr b="1">
              <a:solidFill>
                <a:schemeClr val="accent1"/>
              </a:solidFill>
              <a:latin typeface="Open Sans"/>
              <a:ea typeface="Open Sans"/>
              <a:cs typeface="Open Sans"/>
              <a:sym typeface="Open Sans"/>
            </a:endParaRPr>
          </a:p>
          <a:p>
            <a:pPr indent="-317500" lvl="0" marL="457200" rtl="0" algn="l">
              <a:lnSpc>
                <a:spcPct val="115000"/>
              </a:lnSpc>
              <a:spcBef>
                <a:spcPts val="0"/>
              </a:spcBef>
              <a:spcAft>
                <a:spcPts val="0"/>
              </a:spcAft>
              <a:buClr>
                <a:schemeClr val="lt1"/>
              </a:buClr>
              <a:buSzPts val="1400"/>
              <a:buFont typeface="IBM Plex Sans"/>
              <a:buChar char="●"/>
            </a:pPr>
            <a:r>
              <a:rPr b="1" lang="en">
                <a:solidFill>
                  <a:schemeClr val="accent1"/>
                </a:solidFill>
                <a:latin typeface="Open Sans"/>
                <a:ea typeface="Open Sans"/>
                <a:cs typeface="Open Sans"/>
                <a:sym typeface="Open Sans"/>
              </a:rPr>
              <a:t>Time-consuming </a:t>
            </a:r>
            <a:r>
              <a:rPr lang="en">
                <a:solidFill>
                  <a:schemeClr val="lt1"/>
                </a:solidFill>
                <a:latin typeface="Open Sans"/>
                <a:ea typeface="Open Sans"/>
                <a:cs typeface="Open Sans"/>
                <a:sym typeface="Open Sans"/>
              </a:rPr>
              <a:t>physical </a:t>
            </a:r>
            <a:r>
              <a:rPr lang="en">
                <a:solidFill>
                  <a:schemeClr val="lt1"/>
                </a:solidFill>
                <a:latin typeface="Open Sans"/>
                <a:ea typeface="Open Sans"/>
                <a:cs typeface="Open Sans"/>
                <a:sym typeface="Open Sans"/>
              </a:rPr>
              <a:t>handling procedures</a:t>
            </a:r>
            <a:endParaRPr>
              <a:solidFill>
                <a:schemeClr val="lt1"/>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grpSp>
        <p:nvGrpSpPr>
          <p:cNvPr id="635" name="Google Shape;635;p29"/>
          <p:cNvGrpSpPr/>
          <p:nvPr/>
        </p:nvGrpSpPr>
        <p:grpSpPr>
          <a:xfrm>
            <a:off x="860920" y="1835517"/>
            <a:ext cx="3690373" cy="1920269"/>
            <a:chOff x="3597785" y="3065882"/>
            <a:chExt cx="2241344" cy="1330656"/>
          </a:xfrm>
        </p:grpSpPr>
        <p:grpSp>
          <p:nvGrpSpPr>
            <p:cNvPr id="636" name="Google Shape;636;p29"/>
            <p:cNvGrpSpPr/>
            <p:nvPr/>
          </p:nvGrpSpPr>
          <p:grpSpPr>
            <a:xfrm>
              <a:off x="5296908" y="3937355"/>
              <a:ext cx="143198" cy="32380"/>
              <a:chOff x="5296908" y="3937355"/>
              <a:chExt cx="143198" cy="32380"/>
            </a:xfrm>
          </p:grpSpPr>
          <p:sp>
            <p:nvSpPr>
              <p:cNvPr id="637" name="Google Shape;637;p29"/>
              <p:cNvSpPr/>
              <p:nvPr/>
            </p:nvSpPr>
            <p:spPr>
              <a:xfrm>
                <a:off x="5319457" y="3952794"/>
                <a:ext cx="111895" cy="8"/>
              </a:xfrm>
              <a:custGeom>
                <a:rect b="b" l="l" r="r" t="t"/>
                <a:pathLst>
                  <a:path extrusionOk="0" fill="none" h="1" w="14227">
                    <a:moveTo>
                      <a:pt x="1" y="0"/>
                    </a:moveTo>
                    <a:lnTo>
                      <a:pt x="14227"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8" name="Google Shape;638;p29"/>
              <p:cNvGrpSpPr/>
              <p:nvPr/>
            </p:nvGrpSpPr>
            <p:grpSpPr>
              <a:xfrm>
                <a:off x="5402331" y="3937355"/>
                <a:ext cx="37776" cy="32380"/>
                <a:chOff x="5402331" y="3937355"/>
                <a:chExt cx="37776" cy="32380"/>
              </a:xfrm>
            </p:grpSpPr>
            <p:sp>
              <p:nvSpPr>
                <p:cNvPr id="639" name="Google Shape;639;p29"/>
                <p:cNvSpPr/>
                <p:nvPr/>
              </p:nvSpPr>
              <p:spPr>
                <a:xfrm>
                  <a:off x="5402331" y="3937355"/>
                  <a:ext cx="37776" cy="32380"/>
                </a:xfrm>
                <a:custGeom>
                  <a:rect b="b" l="l" r="r" t="t"/>
                  <a:pathLst>
                    <a:path extrusionOk="0" h="4117" w="4803">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9"/>
                <p:cNvSpPr/>
                <p:nvPr/>
              </p:nvSpPr>
              <p:spPr>
                <a:xfrm>
                  <a:off x="5415174" y="3946990"/>
                  <a:ext cx="15321" cy="13064"/>
                </a:xfrm>
                <a:custGeom>
                  <a:rect b="b" l="l" r="r" t="t"/>
                  <a:pathLst>
                    <a:path extrusionOk="0" h="1661" w="1948">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29"/>
              <p:cNvGrpSpPr/>
              <p:nvPr/>
            </p:nvGrpSpPr>
            <p:grpSpPr>
              <a:xfrm>
                <a:off x="5296908" y="3937355"/>
                <a:ext cx="37783" cy="32380"/>
                <a:chOff x="5296908" y="3937355"/>
                <a:chExt cx="37783" cy="32380"/>
              </a:xfrm>
            </p:grpSpPr>
            <p:sp>
              <p:nvSpPr>
                <p:cNvPr id="642" name="Google Shape;642;p29"/>
                <p:cNvSpPr/>
                <p:nvPr/>
              </p:nvSpPr>
              <p:spPr>
                <a:xfrm>
                  <a:off x="5296908" y="3937355"/>
                  <a:ext cx="37783" cy="32380"/>
                </a:xfrm>
                <a:custGeom>
                  <a:rect b="b" l="l" r="r" t="t"/>
                  <a:pathLst>
                    <a:path extrusionOk="0" h="4117" w="4804">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9"/>
                <p:cNvSpPr/>
                <p:nvPr/>
              </p:nvSpPr>
              <p:spPr>
                <a:xfrm>
                  <a:off x="5309846" y="3946990"/>
                  <a:ext cx="15235" cy="13064"/>
                </a:xfrm>
                <a:custGeom>
                  <a:rect b="b" l="l" r="r" t="t"/>
                  <a:pathLst>
                    <a:path extrusionOk="0" h="1661" w="1937">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44" name="Google Shape;644;p29"/>
            <p:cNvGrpSpPr/>
            <p:nvPr/>
          </p:nvGrpSpPr>
          <p:grpSpPr>
            <a:xfrm>
              <a:off x="4724163" y="3119631"/>
              <a:ext cx="120838" cy="84218"/>
              <a:chOff x="4724163" y="3119631"/>
              <a:chExt cx="120838" cy="84218"/>
            </a:xfrm>
          </p:grpSpPr>
          <p:grpSp>
            <p:nvGrpSpPr>
              <p:cNvPr id="645" name="Google Shape;645;p29"/>
              <p:cNvGrpSpPr/>
              <p:nvPr/>
            </p:nvGrpSpPr>
            <p:grpSpPr>
              <a:xfrm>
                <a:off x="4746712" y="3132773"/>
                <a:ext cx="86869" cy="56424"/>
                <a:chOff x="4746712" y="3132773"/>
                <a:chExt cx="86869" cy="56424"/>
              </a:xfrm>
            </p:grpSpPr>
            <p:sp>
              <p:nvSpPr>
                <p:cNvPr id="646" name="Google Shape;646;p29"/>
                <p:cNvSpPr/>
                <p:nvPr/>
              </p:nvSpPr>
              <p:spPr>
                <a:xfrm>
                  <a:off x="4746712" y="3132773"/>
                  <a:ext cx="86869" cy="56424"/>
                </a:xfrm>
                <a:custGeom>
                  <a:rect b="b" l="l" r="r" t="t"/>
                  <a:pathLst>
                    <a:path extrusionOk="0" fill="none" h="7174" w="11045">
                      <a:moveTo>
                        <a:pt x="0" y="1597"/>
                      </a:moveTo>
                      <a:cubicBezTo>
                        <a:pt x="242" y="1743"/>
                        <a:pt x="3532" y="7174"/>
                        <a:pt x="3532" y="7174"/>
                      </a:cubicBezTo>
                      <a:lnTo>
                        <a:pt x="6290" y="3315"/>
                      </a:lnTo>
                      <a:lnTo>
                        <a:pt x="11044" y="1"/>
                      </a:lnTo>
                      <a:close/>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9"/>
                <p:cNvSpPr/>
                <p:nvPr/>
              </p:nvSpPr>
              <p:spPr>
                <a:xfrm>
                  <a:off x="4746712" y="3145334"/>
                  <a:ext cx="49479" cy="13520"/>
                </a:xfrm>
                <a:custGeom>
                  <a:rect b="b" l="l" r="r" t="t"/>
                  <a:pathLst>
                    <a:path extrusionOk="0" fill="none" h="1719" w="6291">
                      <a:moveTo>
                        <a:pt x="0" y="0"/>
                      </a:moveTo>
                      <a:lnTo>
                        <a:pt x="6290" y="1718"/>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29"/>
              <p:cNvGrpSpPr/>
              <p:nvPr/>
            </p:nvGrpSpPr>
            <p:grpSpPr>
              <a:xfrm>
                <a:off x="4773634" y="3143336"/>
                <a:ext cx="37776" cy="32451"/>
                <a:chOff x="4773634" y="3143336"/>
                <a:chExt cx="37776" cy="32451"/>
              </a:xfrm>
            </p:grpSpPr>
            <p:sp>
              <p:nvSpPr>
                <p:cNvPr id="649" name="Google Shape;649;p29"/>
                <p:cNvSpPr/>
                <p:nvPr/>
              </p:nvSpPr>
              <p:spPr>
                <a:xfrm>
                  <a:off x="4773634" y="3143336"/>
                  <a:ext cx="37776" cy="32451"/>
                </a:xfrm>
                <a:custGeom>
                  <a:rect b="b" l="l" r="r" t="t"/>
                  <a:pathLst>
                    <a:path extrusionOk="0" h="4126" w="4803">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9"/>
                <p:cNvSpPr/>
                <p:nvPr/>
              </p:nvSpPr>
              <p:spPr>
                <a:xfrm>
                  <a:off x="4788664" y="3153041"/>
                  <a:ext cx="13048" cy="13040"/>
                </a:xfrm>
                <a:custGeom>
                  <a:rect b="b" l="l" r="r" t="t"/>
                  <a:pathLst>
                    <a:path extrusionOk="0" h="1658" w="1659">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 name="Google Shape;651;p29"/>
              <p:cNvGrpSpPr/>
              <p:nvPr/>
            </p:nvGrpSpPr>
            <p:grpSpPr>
              <a:xfrm>
                <a:off x="4724163" y="3131248"/>
                <a:ext cx="37776" cy="32459"/>
                <a:chOff x="4724163" y="3131248"/>
                <a:chExt cx="37776" cy="32459"/>
              </a:xfrm>
            </p:grpSpPr>
            <p:sp>
              <p:nvSpPr>
                <p:cNvPr id="652" name="Google Shape;652;p29"/>
                <p:cNvSpPr/>
                <p:nvPr/>
              </p:nvSpPr>
              <p:spPr>
                <a:xfrm>
                  <a:off x="4724163" y="3131248"/>
                  <a:ext cx="37776" cy="32459"/>
                </a:xfrm>
                <a:custGeom>
                  <a:rect b="b" l="l" r="r" t="t"/>
                  <a:pathLst>
                    <a:path extrusionOk="0" h="4127" w="4803">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9"/>
                <p:cNvSpPr/>
                <p:nvPr/>
              </p:nvSpPr>
              <p:spPr>
                <a:xfrm>
                  <a:off x="4739288" y="3140953"/>
                  <a:ext cx="13040" cy="13048"/>
                </a:xfrm>
                <a:custGeom>
                  <a:rect b="b" l="l" r="r" t="t"/>
                  <a:pathLst>
                    <a:path extrusionOk="0" h="1659" w="1658">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 name="Google Shape;654;p29"/>
              <p:cNvGrpSpPr/>
              <p:nvPr/>
            </p:nvGrpSpPr>
            <p:grpSpPr>
              <a:xfrm>
                <a:off x="4755081" y="3176054"/>
                <a:ext cx="32357" cy="27795"/>
                <a:chOff x="4755081" y="3176054"/>
                <a:chExt cx="32357" cy="27795"/>
              </a:xfrm>
            </p:grpSpPr>
            <p:sp>
              <p:nvSpPr>
                <p:cNvPr id="655" name="Google Shape;655;p29"/>
                <p:cNvSpPr/>
                <p:nvPr/>
              </p:nvSpPr>
              <p:spPr>
                <a:xfrm>
                  <a:off x="4755081" y="3176054"/>
                  <a:ext cx="32357" cy="27795"/>
                </a:xfrm>
                <a:custGeom>
                  <a:rect b="b" l="l" r="r" t="t"/>
                  <a:pathLst>
                    <a:path extrusionOk="0" h="3534" w="4114">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9"/>
                <p:cNvSpPr/>
                <p:nvPr/>
              </p:nvSpPr>
              <p:spPr>
                <a:xfrm>
                  <a:off x="4767924" y="3185768"/>
                  <a:ext cx="9902" cy="8392"/>
                </a:xfrm>
                <a:custGeom>
                  <a:rect b="b" l="l" r="r" t="t"/>
                  <a:pathLst>
                    <a:path extrusionOk="0" h="1067" w="1259">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 name="Google Shape;657;p29"/>
              <p:cNvGrpSpPr/>
              <p:nvPr/>
            </p:nvGrpSpPr>
            <p:grpSpPr>
              <a:xfrm>
                <a:off x="4812550" y="3119631"/>
                <a:ext cx="32451" cy="27803"/>
                <a:chOff x="4812550" y="3119631"/>
                <a:chExt cx="32451" cy="27803"/>
              </a:xfrm>
            </p:grpSpPr>
            <p:sp>
              <p:nvSpPr>
                <p:cNvPr id="658" name="Google Shape;658;p29"/>
                <p:cNvSpPr/>
                <p:nvPr/>
              </p:nvSpPr>
              <p:spPr>
                <a:xfrm>
                  <a:off x="4812550" y="3119631"/>
                  <a:ext cx="32451" cy="27803"/>
                </a:xfrm>
                <a:custGeom>
                  <a:rect b="b" l="l" r="r" t="t"/>
                  <a:pathLst>
                    <a:path extrusionOk="0" h="3535" w="4126">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9"/>
                <p:cNvSpPr/>
                <p:nvPr/>
              </p:nvSpPr>
              <p:spPr>
                <a:xfrm>
                  <a:off x="4826912" y="3129352"/>
                  <a:ext cx="8478" cy="8376"/>
                </a:xfrm>
                <a:custGeom>
                  <a:rect b="b" l="l" r="r" t="t"/>
                  <a:pathLst>
                    <a:path extrusionOk="0" h="1065" w="1078">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60" name="Google Shape;660;p29"/>
            <p:cNvGrpSpPr/>
            <p:nvPr/>
          </p:nvGrpSpPr>
          <p:grpSpPr>
            <a:xfrm>
              <a:off x="5382826" y="4027197"/>
              <a:ext cx="268967" cy="250422"/>
              <a:chOff x="5382826" y="4027197"/>
              <a:chExt cx="268967" cy="250422"/>
            </a:xfrm>
          </p:grpSpPr>
          <p:grpSp>
            <p:nvGrpSpPr>
              <p:cNvPr id="661" name="Google Shape;661;p29"/>
              <p:cNvGrpSpPr/>
              <p:nvPr/>
            </p:nvGrpSpPr>
            <p:grpSpPr>
              <a:xfrm>
                <a:off x="5405280" y="4042510"/>
                <a:ext cx="237570" cy="218647"/>
                <a:chOff x="5405280" y="4042510"/>
                <a:chExt cx="237570" cy="218647"/>
              </a:xfrm>
            </p:grpSpPr>
            <p:sp>
              <p:nvSpPr>
                <p:cNvPr id="662" name="Google Shape;662;p29"/>
                <p:cNvSpPr/>
                <p:nvPr/>
              </p:nvSpPr>
              <p:spPr>
                <a:xfrm>
                  <a:off x="5405280" y="4042510"/>
                  <a:ext cx="144999" cy="173832"/>
                </a:xfrm>
                <a:custGeom>
                  <a:rect b="b" l="l" r="r" t="t"/>
                  <a:pathLst>
                    <a:path extrusionOk="0" fill="none" h="22102" w="18436">
                      <a:moveTo>
                        <a:pt x="0" y="12037"/>
                      </a:moveTo>
                      <a:cubicBezTo>
                        <a:pt x="702" y="12073"/>
                        <a:pt x="12302" y="22101"/>
                        <a:pt x="12302" y="22101"/>
                      </a:cubicBezTo>
                      <a:lnTo>
                        <a:pt x="11819" y="13005"/>
                      </a:lnTo>
                      <a:lnTo>
                        <a:pt x="18435" y="1"/>
                      </a:lnTo>
                      <a:lnTo>
                        <a:pt x="0" y="1252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9"/>
                <p:cNvSpPr/>
                <p:nvPr/>
              </p:nvSpPr>
              <p:spPr>
                <a:xfrm>
                  <a:off x="5502036" y="4125093"/>
                  <a:ext cx="134350" cy="135585"/>
                </a:xfrm>
                <a:custGeom>
                  <a:rect b="b" l="l" r="r" t="t"/>
                  <a:pathLst>
                    <a:path extrusionOk="0" fill="none" h="17239" w="17082">
                      <a:moveTo>
                        <a:pt x="13513" y="17239"/>
                      </a:moveTo>
                      <a:lnTo>
                        <a:pt x="12690" y="8614"/>
                      </a:lnTo>
                      <a:lnTo>
                        <a:pt x="17081" y="1"/>
                      </a:lnTo>
                      <a:lnTo>
                        <a:pt x="0" y="2021"/>
                      </a:lnTo>
                      <a:close/>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9"/>
                <p:cNvSpPr/>
                <p:nvPr/>
              </p:nvSpPr>
              <p:spPr>
                <a:xfrm>
                  <a:off x="5543704" y="4042990"/>
                  <a:ext cx="99146" cy="81639"/>
                </a:xfrm>
                <a:custGeom>
                  <a:rect b="b" l="l" r="r" t="t"/>
                  <a:pathLst>
                    <a:path extrusionOk="0" fill="none" h="10380" w="12606">
                      <a:moveTo>
                        <a:pt x="1" y="0"/>
                      </a:moveTo>
                      <a:lnTo>
                        <a:pt x="12606" y="1037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9"/>
                <p:cNvSpPr/>
                <p:nvPr/>
              </p:nvSpPr>
              <p:spPr>
                <a:xfrm>
                  <a:off x="5501941" y="4140980"/>
                  <a:ext cx="103708" cy="51862"/>
                </a:xfrm>
                <a:custGeom>
                  <a:rect b="b" l="l" r="r" t="t"/>
                  <a:pathLst>
                    <a:path extrusionOk="0" fill="none" h="6594" w="13186">
                      <a:moveTo>
                        <a:pt x="13186" y="6594"/>
                      </a:moveTo>
                      <a:lnTo>
                        <a:pt x="0"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9"/>
                <p:cNvSpPr/>
                <p:nvPr/>
              </p:nvSpPr>
              <p:spPr>
                <a:xfrm>
                  <a:off x="5495854" y="4211010"/>
                  <a:ext cx="105989" cy="50147"/>
                </a:xfrm>
                <a:custGeom>
                  <a:rect b="b" l="l" r="r" t="t"/>
                  <a:pathLst>
                    <a:path extrusionOk="0" fill="none" h="6376" w="13476">
                      <a:moveTo>
                        <a:pt x="0" y="0"/>
                      </a:moveTo>
                      <a:lnTo>
                        <a:pt x="13476" y="637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9"/>
                <p:cNvSpPr/>
                <p:nvPr/>
              </p:nvSpPr>
              <p:spPr>
                <a:xfrm>
                  <a:off x="5405280" y="4134420"/>
                  <a:ext cx="96669" cy="6567"/>
                </a:xfrm>
                <a:custGeom>
                  <a:rect b="b" l="l" r="r" t="t"/>
                  <a:pathLst>
                    <a:path extrusionOk="0" fill="none" h="835" w="12291">
                      <a:moveTo>
                        <a:pt x="12290" y="835"/>
                      </a:moveTo>
                      <a:lnTo>
                        <a:pt x="0"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29"/>
              <p:cNvGrpSpPr/>
              <p:nvPr/>
            </p:nvGrpSpPr>
            <p:grpSpPr>
              <a:xfrm>
                <a:off x="5382826" y="4125549"/>
                <a:ext cx="37776" cy="32380"/>
                <a:chOff x="5382826" y="4125549"/>
                <a:chExt cx="37776" cy="32380"/>
              </a:xfrm>
            </p:grpSpPr>
            <p:sp>
              <p:nvSpPr>
                <p:cNvPr id="669" name="Google Shape;669;p29"/>
                <p:cNvSpPr/>
                <p:nvPr/>
              </p:nvSpPr>
              <p:spPr>
                <a:xfrm>
                  <a:off x="5382826" y="4125549"/>
                  <a:ext cx="37776" cy="32380"/>
                </a:xfrm>
                <a:custGeom>
                  <a:rect b="b" l="l" r="r" t="t"/>
                  <a:pathLst>
                    <a:path extrusionOk="0" h="4117" w="4803">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9"/>
                <p:cNvSpPr/>
                <p:nvPr/>
              </p:nvSpPr>
              <p:spPr>
                <a:xfrm>
                  <a:off x="5395669" y="4135176"/>
                  <a:ext cx="15227" cy="13072"/>
                </a:xfrm>
                <a:custGeom>
                  <a:rect b="b" l="l" r="r" t="t"/>
                  <a:pathLst>
                    <a:path extrusionOk="0" h="1662" w="1936">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 name="Google Shape;671;p29"/>
              <p:cNvGrpSpPr/>
              <p:nvPr/>
            </p:nvGrpSpPr>
            <p:grpSpPr>
              <a:xfrm>
                <a:off x="5475680" y="4195587"/>
                <a:ext cx="37783" cy="32364"/>
                <a:chOff x="5475680" y="4195587"/>
                <a:chExt cx="37783" cy="32364"/>
              </a:xfrm>
            </p:grpSpPr>
            <p:sp>
              <p:nvSpPr>
                <p:cNvPr id="672" name="Google Shape;672;p29"/>
                <p:cNvSpPr/>
                <p:nvPr/>
              </p:nvSpPr>
              <p:spPr>
                <a:xfrm>
                  <a:off x="5475680" y="4195587"/>
                  <a:ext cx="37783" cy="32364"/>
                </a:xfrm>
                <a:custGeom>
                  <a:rect b="b" l="l" r="r" t="t"/>
                  <a:pathLst>
                    <a:path extrusionOk="0" h="4115" w="4804">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9"/>
                <p:cNvSpPr/>
                <p:nvPr/>
              </p:nvSpPr>
              <p:spPr>
                <a:xfrm>
                  <a:off x="5488523" y="4205300"/>
                  <a:ext cx="15329" cy="13040"/>
                </a:xfrm>
                <a:custGeom>
                  <a:rect b="b" l="l" r="r" t="t"/>
                  <a:pathLst>
                    <a:path extrusionOk="0" h="1658" w="1949">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 name="Google Shape;674;p29"/>
              <p:cNvGrpSpPr/>
              <p:nvPr/>
            </p:nvGrpSpPr>
            <p:grpSpPr>
              <a:xfrm>
                <a:off x="5532575" y="4027197"/>
                <a:ext cx="33308" cy="32262"/>
                <a:chOff x="5532575" y="4027197"/>
                <a:chExt cx="33308" cy="32262"/>
              </a:xfrm>
            </p:grpSpPr>
            <p:sp>
              <p:nvSpPr>
                <p:cNvPr id="675" name="Google Shape;675;p29"/>
                <p:cNvSpPr/>
                <p:nvPr/>
              </p:nvSpPr>
              <p:spPr>
                <a:xfrm>
                  <a:off x="5532575" y="4027197"/>
                  <a:ext cx="33308" cy="32262"/>
                </a:xfrm>
                <a:custGeom>
                  <a:rect b="b" l="l" r="r" t="t"/>
                  <a:pathLst>
                    <a:path extrusionOk="0" h="4102" w="4235">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9"/>
                <p:cNvSpPr/>
                <p:nvPr/>
              </p:nvSpPr>
              <p:spPr>
                <a:xfrm>
                  <a:off x="5540661" y="4036792"/>
                  <a:ext cx="15502" cy="13064"/>
                </a:xfrm>
                <a:custGeom>
                  <a:rect b="b" l="l" r="r" t="t"/>
                  <a:pathLst>
                    <a:path extrusionOk="0" h="1661" w="1971">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29"/>
              <p:cNvGrpSpPr/>
              <p:nvPr/>
            </p:nvGrpSpPr>
            <p:grpSpPr>
              <a:xfrm>
                <a:off x="5590706" y="4245348"/>
                <a:ext cx="33497" cy="32270"/>
                <a:chOff x="5590706" y="4245348"/>
                <a:chExt cx="33497" cy="32270"/>
              </a:xfrm>
            </p:grpSpPr>
            <p:sp>
              <p:nvSpPr>
                <p:cNvPr id="678" name="Google Shape;678;p29"/>
                <p:cNvSpPr/>
                <p:nvPr/>
              </p:nvSpPr>
              <p:spPr>
                <a:xfrm>
                  <a:off x="5590706" y="4245348"/>
                  <a:ext cx="33497" cy="32270"/>
                </a:xfrm>
                <a:custGeom>
                  <a:rect b="b" l="l" r="r" t="t"/>
                  <a:pathLst>
                    <a:path extrusionOk="0" h="4103" w="4259">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9"/>
                <p:cNvSpPr/>
                <p:nvPr/>
              </p:nvSpPr>
              <p:spPr>
                <a:xfrm>
                  <a:off x="5598791" y="4254944"/>
                  <a:ext cx="15408" cy="13048"/>
                </a:xfrm>
                <a:custGeom>
                  <a:rect b="b" l="l" r="r" t="t"/>
                  <a:pathLst>
                    <a:path extrusionOk="0" h="1659" w="1959">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 name="Google Shape;680;p29"/>
              <p:cNvGrpSpPr/>
              <p:nvPr/>
            </p:nvGrpSpPr>
            <p:grpSpPr>
              <a:xfrm>
                <a:off x="5618681" y="4109677"/>
                <a:ext cx="33112" cy="32357"/>
                <a:chOff x="5618681" y="4109677"/>
                <a:chExt cx="33112" cy="32357"/>
              </a:xfrm>
            </p:grpSpPr>
            <p:sp>
              <p:nvSpPr>
                <p:cNvPr id="681" name="Google Shape;681;p29"/>
                <p:cNvSpPr/>
                <p:nvPr/>
              </p:nvSpPr>
              <p:spPr>
                <a:xfrm>
                  <a:off x="5618681" y="4109677"/>
                  <a:ext cx="33112" cy="32357"/>
                </a:xfrm>
                <a:custGeom>
                  <a:rect b="b" l="l" r="r" t="t"/>
                  <a:pathLst>
                    <a:path extrusionOk="0" h="4114" w="421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9"/>
                <p:cNvSpPr/>
                <p:nvPr/>
              </p:nvSpPr>
              <p:spPr>
                <a:xfrm>
                  <a:off x="5626767" y="4119280"/>
                  <a:ext cx="15494" cy="13056"/>
                </a:xfrm>
                <a:custGeom>
                  <a:rect b="b" l="l" r="r" t="t"/>
                  <a:pathLst>
                    <a:path extrusionOk="0" h="1660" w="197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 name="Google Shape;683;p29"/>
              <p:cNvGrpSpPr/>
              <p:nvPr/>
            </p:nvGrpSpPr>
            <p:grpSpPr>
              <a:xfrm>
                <a:off x="5479298" y="4128262"/>
                <a:ext cx="31405" cy="26906"/>
                <a:chOff x="5479298" y="4128262"/>
                <a:chExt cx="31405" cy="26906"/>
              </a:xfrm>
            </p:grpSpPr>
            <p:sp>
              <p:nvSpPr>
                <p:cNvPr id="684" name="Google Shape;684;p29"/>
                <p:cNvSpPr/>
                <p:nvPr/>
              </p:nvSpPr>
              <p:spPr>
                <a:xfrm>
                  <a:off x="5479298" y="4128262"/>
                  <a:ext cx="31405" cy="26906"/>
                </a:xfrm>
                <a:custGeom>
                  <a:rect b="b" l="l" r="r" t="t"/>
                  <a:pathLst>
                    <a:path extrusionOk="0" h="3421" w="3993">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9"/>
                <p:cNvSpPr/>
                <p:nvPr/>
              </p:nvSpPr>
              <p:spPr>
                <a:xfrm>
                  <a:off x="5493471" y="4137936"/>
                  <a:ext cx="7621" cy="7621"/>
                </a:xfrm>
                <a:custGeom>
                  <a:rect b="b" l="l" r="r" t="t"/>
                  <a:pathLst>
                    <a:path extrusionOk="0" h="969" w="969">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 name="Google Shape;686;p29"/>
              <p:cNvGrpSpPr/>
              <p:nvPr/>
            </p:nvGrpSpPr>
            <p:grpSpPr>
              <a:xfrm>
                <a:off x="5582903" y="4180116"/>
                <a:ext cx="31499" cy="26898"/>
                <a:chOff x="5582903" y="4180116"/>
                <a:chExt cx="31499" cy="26898"/>
              </a:xfrm>
            </p:grpSpPr>
            <p:sp>
              <p:nvSpPr>
                <p:cNvPr id="687" name="Google Shape;687;p29"/>
                <p:cNvSpPr/>
                <p:nvPr/>
              </p:nvSpPr>
              <p:spPr>
                <a:xfrm>
                  <a:off x="5582903" y="4180116"/>
                  <a:ext cx="31499" cy="26898"/>
                </a:xfrm>
                <a:custGeom>
                  <a:rect b="b" l="l" r="r" t="t"/>
                  <a:pathLst>
                    <a:path extrusionOk="0" h="3420" w="4005">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9"/>
                <p:cNvSpPr/>
                <p:nvPr/>
              </p:nvSpPr>
              <p:spPr>
                <a:xfrm>
                  <a:off x="5597084" y="4189790"/>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9" name="Google Shape;689;p29"/>
            <p:cNvGrpSpPr/>
            <p:nvPr/>
          </p:nvGrpSpPr>
          <p:grpSpPr>
            <a:xfrm>
              <a:off x="3977681" y="3230323"/>
              <a:ext cx="94584" cy="84085"/>
              <a:chOff x="3977681" y="3230323"/>
              <a:chExt cx="94584" cy="84085"/>
            </a:xfrm>
          </p:grpSpPr>
          <p:grpSp>
            <p:nvGrpSpPr>
              <p:cNvPr id="690" name="Google Shape;690;p29"/>
              <p:cNvGrpSpPr/>
              <p:nvPr/>
            </p:nvGrpSpPr>
            <p:grpSpPr>
              <a:xfrm>
                <a:off x="4000135" y="3243041"/>
                <a:ext cx="59570" cy="57186"/>
                <a:chOff x="4000135" y="3243041"/>
                <a:chExt cx="59570" cy="57186"/>
              </a:xfrm>
            </p:grpSpPr>
            <p:sp>
              <p:nvSpPr>
                <p:cNvPr id="691" name="Google Shape;691;p29"/>
                <p:cNvSpPr/>
                <p:nvPr/>
              </p:nvSpPr>
              <p:spPr>
                <a:xfrm>
                  <a:off x="4000135" y="3243041"/>
                  <a:ext cx="59570" cy="57092"/>
                </a:xfrm>
                <a:custGeom>
                  <a:rect b="b" l="l" r="r" t="t"/>
                  <a:pathLst>
                    <a:path extrusionOk="0" fill="none" h="7259" w="7574">
                      <a:moveTo>
                        <a:pt x="1" y="2323"/>
                      </a:moveTo>
                      <a:lnTo>
                        <a:pt x="2577" y="7259"/>
                      </a:lnTo>
                      <a:lnTo>
                        <a:pt x="7573" y="4114"/>
                      </a:lnTo>
                      <a:lnTo>
                        <a:pt x="5541" y="1"/>
                      </a:lnTo>
                      <a:lnTo>
                        <a:pt x="352" y="2323"/>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9"/>
                <p:cNvSpPr/>
                <p:nvPr/>
              </p:nvSpPr>
              <p:spPr>
                <a:xfrm>
                  <a:off x="4024210" y="3246847"/>
                  <a:ext cx="15706" cy="53380"/>
                </a:xfrm>
                <a:custGeom>
                  <a:rect b="b" l="l" r="r" t="t"/>
                  <a:pathLst>
                    <a:path extrusionOk="0" fill="none" h="6787" w="1997">
                      <a:moveTo>
                        <a:pt x="0" y="6787"/>
                      </a:moveTo>
                      <a:lnTo>
                        <a:pt x="1996"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9"/>
                <p:cNvSpPr/>
                <p:nvPr/>
              </p:nvSpPr>
              <p:spPr>
                <a:xfrm>
                  <a:off x="4002896" y="3261311"/>
                  <a:ext cx="56809" cy="14086"/>
                </a:xfrm>
                <a:custGeom>
                  <a:rect b="b" l="l" r="r" t="t"/>
                  <a:pathLst>
                    <a:path extrusionOk="0" fill="none" h="1791" w="7223">
                      <a:moveTo>
                        <a:pt x="7222" y="1791"/>
                      </a:moveTo>
                      <a:lnTo>
                        <a:pt x="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29"/>
              <p:cNvGrpSpPr/>
              <p:nvPr/>
            </p:nvGrpSpPr>
            <p:grpSpPr>
              <a:xfrm>
                <a:off x="3977681" y="3245872"/>
                <a:ext cx="37783" cy="32380"/>
                <a:chOff x="3977681" y="3245872"/>
                <a:chExt cx="37783" cy="32380"/>
              </a:xfrm>
            </p:grpSpPr>
            <p:sp>
              <p:nvSpPr>
                <p:cNvPr id="695" name="Google Shape;695;p29"/>
                <p:cNvSpPr/>
                <p:nvPr/>
              </p:nvSpPr>
              <p:spPr>
                <a:xfrm>
                  <a:off x="3977681" y="3245872"/>
                  <a:ext cx="37783" cy="32380"/>
                </a:xfrm>
                <a:custGeom>
                  <a:rect b="b" l="l" r="r" t="t"/>
                  <a:pathLst>
                    <a:path extrusionOk="0" h="4117" w="4804">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9"/>
                <p:cNvSpPr/>
                <p:nvPr/>
              </p:nvSpPr>
              <p:spPr>
                <a:xfrm>
                  <a:off x="3992718" y="3255507"/>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 name="Google Shape;697;p29"/>
              <p:cNvGrpSpPr/>
              <p:nvPr/>
            </p:nvGrpSpPr>
            <p:grpSpPr>
              <a:xfrm>
                <a:off x="4040860" y="3262672"/>
                <a:ext cx="31405" cy="27001"/>
                <a:chOff x="4040860" y="3262672"/>
                <a:chExt cx="31405" cy="27001"/>
              </a:xfrm>
            </p:grpSpPr>
            <p:sp>
              <p:nvSpPr>
                <p:cNvPr id="698" name="Google Shape;698;p29"/>
                <p:cNvSpPr/>
                <p:nvPr/>
              </p:nvSpPr>
              <p:spPr>
                <a:xfrm>
                  <a:off x="4040860" y="3262672"/>
                  <a:ext cx="31405" cy="27001"/>
                </a:xfrm>
                <a:custGeom>
                  <a:rect b="b" l="l" r="r" t="t"/>
                  <a:pathLst>
                    <a:path extrusionOk="0" h="3433" w="3993">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9"/>
                <p:cNvSpPr/>
                <p:nvPr/>
              </p:nvSpPr>
              <p:spPr>
                <a:xfrm>
                  <a:off x="4054938" y="3272346"/>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29"/>
              <p:cNvGrpSpPr/>
              <p:nvPr/>
            </p:nvGrpSpPr>
            <p:grpSpPr>
              <a:xfrm>
                <a:off x="4021072" y="3230323"/>
                <a:ext cx="31397" cy="26906"/>
                <a:chOff x="4021072" y="3230323"/>
                <a:chExt cx="31397" cy="26906"/>
              </a:xfrm>
            </p:grpSpPr>
            <p:sp>
              <p:nvSpPr>
                <p:cNvPr id="701" name="Google Shape;701;p29"/>
                <p:cNvSpPr/>
                <p:nvPr/>
              </p:nvSpPr>
              <p:spPr>
                <a:xfrm>
                  <a:off x="4021072" y="3230323"/>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9"/>
                <p:cNvSpPr/>
                <p:nvPr/>
              </p:nvSpPr>
              <p:spPr>
                <a:xfrm>
                  <a:off x="403524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29"/>
              <p:cNvGrpSpPr/>
              <p:nvPr/>
            </p:nvGrpSpPr>
            <p:grpSpPr>
              <a:xfrm>
                <a:off x="4001472" y="3287462"/>
                <a:ext cx="31499" cy="26945"/>
                <a:chOff x="4001472" y="3287462"/>
                <a:chExt cx="31499" cy="26945"/>
              </a:xfrm>
            </p:grpSpPr>
            <p:sp>
              <p:nvSpPr>
                <p:cNvPr id="704" name="Google Shape;704;p29"/>
                <p:cNvSpPr/>
                <p:nvPr/>
              </p:nvSpPr>
              <p:spPr>
                <a:xfrm>
                  <a:off x="4001472" y="3287462"/>
                  <a:ext cx="31499" cy="26945"/>
                </a:xfrm>
                <a:custGeom>
                  <a:rect b="b" l="l" r="r" t="t"/>
                  <a:pathLst>
                    <a:path extrusionOk="0" h="3426" w="4005">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9"/>
                <p:cNvSpPr/>
                <p:nvPr/>
              </p:nvSpPr>
              <p:spPr>
                <a:xfrm>
                  <a:off x="4014410" y="3297175"/>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6" name="Google Shape;706;p29"/>
            <p:cNvGrpSpPr/>
            <p:nvPr/>
          </p:nvGrpSpPr>
          <p:grpSpPr>
            <a:xfrm>
              <a:off x="4084715" y="3258865"/>
              <a:ext cx="184961" cy="137268"/>
              <a:chOff x="4084715" y="3258865"/>
              <a:chExt cx="184961" cy="137268"/>
            </a:xfrm>
          </p:grpSpPr>
          <p:grpSp>
            <p:nvGrpSpPr>
              <p:cNvPr id="707" name="Google Shape;707;p29"/>
              <p:cNvGrpSpPr/>
              <p:nvPr/>
            </p:nvGrpSpPr>
            <p:grpSpPr>
              <a:xfrm>
                <a:off x="4107453" y="3271583"/>
                <a:ext cx="153470" cy="110275"/>
                <a:chOff x="4107453" y="3271583"/>
                <a:chExt cx="153470" cy="110275"/>
              </a:xfrm>
            </p:grpSpPr>
            <p:sp>
              <p:nvSpPr>
                <p:cNvPr id="708" name="Google Shape;708;p29"/>
                <p:cNvSpPr/>
                <p:nvPr/>
              </p:nvSpPr>
              <p:spPr>
                <a:xfrm>
                  <a:off x="4107453" y="3271583"/>
                  <a:ext cx="153470" cy="110275"/>
                </a:xfrm>
                <a:custGeom>
                  <a:rect b="b" l="l" r="r" t="t"/>
                  <a:pathLst>
                    <a:path extrusionOk="0" fill="none" h="14021" w="19513">
                      <a:moveTo>
                        <a:pt x="19513" y="14021"/>
                      </a:moveTo>
                      <a:lnTo>
                        <a:pt x="14844" y="968"/>
                      </a:lnTo>
                      <a:lnTo>
                        <a:pt x="5674" y="1"/>
                      </a:lnTo>
                      <a:lnTo>
                        <a:pt x="1" y="968"/>
                      </a:lnTo>
                      <a:lnTo>
                        <a:pt x="8977" y="2674"/>
                      </a:lnTo>
                      <a:lnTo>
                        <a:pt x="14360" y="10102"/>
                      </a:lnTo>
                      <a:lnTo>
                        <a:pt x="19029" y="1402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9"/>
                <p:cNvSpPr/>
                <p:nvPr/>
              </p:nvSpPr>
              <p:spPr>
                <a:xfrm>
                  <a:off x="4155886" y="3271968"/>
                  <a:ext cx="22171" cy="20559"/>
                </a:xfrm>
                <a:custGeom>
                  <a:rect b="b" l="l" r="r" t="t"/>
                  <a:pathLst>
                    <a:path extrusionOk="0" fill="none" h="2614" w="2819">
                      <a:moveTo>
                        <a:pt x="2819" y="2613"/>
                      </a:moveTo>
                      <a:lnTo>
                        <a:pt x="0"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9"/>
                <p:cNvSpPr/>
                <p:nvPr/>
              </p:nvSpPr>
              <p:spPr>
                <a:xfrm>
                  <a:off x="4178049" y="3279196"/>
                  <a:ext cx="42345" cy="13331"/>
                </a:xfrm>
                <a:custGeom>
                  <a:rect b="b" l="l" r="r" t="t"/>
                  <a:pathLst>
                    <a:path extrusionOk="0" fill="none" h="1695" w="5384">
                      <a:moveTo>
                        <a:pt x="1" y="1694"/>
                      </a:moveTo>
                      <a:lnTo>
                        <a:pt x="5384"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9"/>
                <p:cNvSpPr/>
                <p:nvPr/>
              </p:nvSpPr>
              <p:spPr>
                <a:xfrm>
                  <a:off x="4220387" y="3279196"/>
                  <a:ext cx="8" cy="71745"/>
                </a:xfrm>
                <a:custGeom>
                  <a:rect b="b" l="l" r="r" t="t"/>
                  <a:pathLst>
                    <a:path extrusionOk="0" fill="none" h="9122" w="1">
                      <a:moveTo>
                        <a:pt x="1" y="0"/>
                      </a:moveTo>
                      <a:lnTo>
                        <a:pt x="1" y="912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29"/>
              <p:cNvGrpSpPr/>
              <p:nvPr/>
            </p:nvGrpSpPr>
            <p:grpSpPr>
              <a:xfrm>
                <a:off x="4136947" y="3258865"/>
                <a:ext cx="31499" cy="27001"/>
                <a:chOff x="4136947" y="3258865"/>
                <a:chExt cx="31499" cy="27001"/>
              </a:xfrm>
            </p:grpSpPr>
            <p:sp>
              <p:nvSpPr>
                <p:cNvPr id="713" name="Google Shape;713;p29"/>
                <p:cNvSpPr/>
                <p:nvPr/>
              </p:nvSpPr>
              <p:spPr>
                <a:xfrm>
                  <a:off x="4136947" y="3258865"/>
                  <a:ext cx="31499" cy="27001"/>
                </a:xfrm>
                <a:custGeom>
                  <a:rect b="b" l="l" r="r" t="t"/>
                  <a:pathLst>
                    <a:path extrusionOk="0" h="3433" w="4005">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9"/>
                <p:cNvSpPr/>
                <p:nvPr/>
              </p:nvSpPr>
              <p:spPr>
                <a:xfrm>
                  <a:off x="4151222" y="3268539"/>
                  <a:ext cx="7621" cy="7621"/>
                </a:xfrm>
                <a:custGeom>
                  <a:rect b="b" l="l" r="r" t="t"/>
                  <a:pathLst>
                    <a:path extrusionOk="0" h="969" w="969">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 name="Google Shape;715;p29"/>
              <p:cNvGrpSpPr/>
              <p:nvPr/>
            </p:nvGrpSpPr>
            <p:grpSpPr>
              <a:xfrm>
                <a:off x="4084715" y="3266478"/>
                <a:ext cx="31468" cy="26898"/>
                <a:chOff x="4084715" y="3266478"/>
                <a:chExt cx="31468" cy="26898"/>
              </a:xfrm>
            </p:grpSpPr>
            <p:sp>
              <p:nvSpPr>
                <p:cNvPr id="716" name="Google Shape;716;p29"/>
                <p:cNvSpPr/>
                <p:nvPr/>
              </p:nvSpPr>
              <p:spPr>
                <a:xfrm>
                  <a:off x="4084715" y="3266478"/>
                  <a:ext cx="31468" cy="26898"/>
                </a:xfrm>
                <a:custGeom>
                  <a:rect b="b" l="l" r="r" t="t"/>
                  <a:pathLst>
                    <a:path extrusionOk="0" h="3420" w="4001">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9"/>
                <p:cNvSpPr/>
                <p:nvPr/>
              </p:nvSpPr>
              <p:spPr>
                <a:xfrm>
                  <a:off x="4098896" y="3276152"/>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 name="Google Shape;718;p29"/>
              <p:cNvGrpSpPr/>
              <p:nvPr/>
            </p:nvGrpSpPr>
            <p:grpSpPr>
              <a:xfrm>
                <a:off x="4159213" y="3279849"/>
                <a:ext cx="31405" cy="26945"/>
                <a:chOff x="4159213" y="3279849"/>
                <a:chExt cx="31405" cy="26945"/>
              </a:xfrm>
            </p:grpSpPr>
            <p:sp>
              <p:nvSpPr>
                <p:cNvPr id="719" name="Google Shape;719;p29"/>
                <p:cNvSpPr/>
                <p:nvPr/>
              </p:nvSpPr>
              <p:spPr>
                <a:xfrm>
                  <a:off x="4159213" y="3279849"/>
                  <a:ext cx="31405" cy="26945"/>
                </a:xfrm>
                <a:custGeom>
                  <a:rect b="b" l="l" r="r" t="t"/>
                  <a:pathLst>
                    <a:path extrusionOk="0" h="3426" w="3993">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9"/>
                <p:cNvSpPr/>
                <p:nvPr/>
              </p:nvSpPr>
              <p:spPr>
                <a:xfrm>
                  <a:off x="4173385" y="3289570"/>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29"/>
              <p:cNvGrpSpPr/>
              <p:nvPr/>
            </p:nvGrpSpPr>
            <p:grpSpPr>
              <a:xfrm>
                <a:off x="4201550" y="3266502"/>
                <a:ext cx="31405" cy="26883"/>
                <a:chOff x="4201550" y="3266502"/>
                <a:chExt cx="31405" cy="26883"/>
              </a:xfrm>
            </p:grpSpPr>
            <p:sp>
              <p:nvSpPr>
                <p:cNvPr id="722" name="Google Shape;722;p29"/>
                <p:cNvSpPr/>
                <p:nvPr/>
              </p:nvSpPr>
              <p:spPr>
                <a:xfrm>
                  <a:off x="4201550" y="3266502"/>
                  <a:ext cx="31405" cy="26883"/>
                </a:xfrm>
                <a:custGeom>
                  <a:rect b="b" l="l" r="r" t="t"/>
                  <a:pathLst>
                    <a:path extrusionOk="0" h="3418" w="3993">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9"/>
                <p:cNvSpPr/>
                <p:nvPr/>
              </p:nvSpPr>
              <p:spPr>
                <a:xfrm>
                  <a:off x="4214331" y="3276247"/>
                  <a:ext cx="8919" cy="7582"/>
                </a:xfrm>
                <a:custGeom>
                  <a:rect b="b" l="l" r="r" t="t"/>
                  <a:pathLst>
                    <a:path extrusionOk="0" h="964" w="1134">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 name="Google Shape;724;p29"/>
              <p:cNvGrpSpPr/>
              <p:nvPr/>
            </p:nvGrpSpPr>
            <p:grpSpPr>
              <a:xfrm>
                <a:off x="4201550" y="3338278"/>
                <a:ext cx="31405" cy="26930"/>
                <a:chOff x="4201550" y="3338278"/>
                <a:chExt cx="31405" cy="26930"/>
              </a:xfrm>
            </p:grpSpPr>
            <p:sp>
              <p:nvSpPr>
                <p:cNvPr id="725" name="Google Shape;725;p29"/>
                <p:cNvSpPr/>
                <p:nvPr/>
              </p:nvSpPr>
              <p:spPr>
                <a:xfrm>
                  <a:off x="4201550" y="3338278"/>
                  <a:ext cx="31405" cy="26930"/>
                </a:xfrm>
                <a:custGeom>
                  <a:rect b="b" l="l" r="r" t="t"/>
                  <a:pathLst>
                    <a:path extrusionOk="0" h="3424" w="3993">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9"/>
                <p:cNvSpPr/>
                <p:nvPr/>
              </p:nvSpPr>
              <p:spPr>
                <a:xfrm>
                  <a:off x="4214331" y="3347976"/>
                  <a:ext cx="8919" cy="7590"/>
                </a:xfrm>
                <a:custGeom>
                  <a:rect b="b" l="l" r="r" t="t"/>
                  <a:pathLst>
                    <a:path extrusionOk="0" h="965" w="1134">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 name="Google Shape;727;p29"/>
              <p:cNvGrpSpPr/>
              <p:nvPr/>
            </p:nvGrpSpPr>
            <p:grpSpPr>
              <a:xfrm>
                <a:off x="4238272" y="3369132"/>
                <a:ext cx="31405" cy="27001"/>
                <a:chOff x="4238272" y="3369132"/>
                <a:chExt cx="31405" cy="27001"/>
              </a:xfrm>
            </p:grpSpPr>
            <p:sp>
              <p:nvSpPr>
                <p:cNvPr id="728" name="Google Shape;728;p29"/>
                <p:cNvSpPr/>
                <p:nvPr/>
              </p:nvSpPr>
              <p:spPr>
                <a:xfrm>
                  <a:off x="4238272" y="3369132"/>
                  <a:ext cx="31405" cy="27001"/>
                </a:xfrm>
                <a:custGeom>
                  <a:rect b="b" l="l" r="r" t="t"/>
                  <a:pathLst>
                    <a:path extrusionOk="0" h="3433" w="3993">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9"/>
                <p:cNvSpPr/>
                <p:nvPr/>
              </p:nvSpPr>
              <p:spPr>
                <a:xfrm>
                  <a:off x="4251217" y="3378806"/>
                  <a:ext cx="8856" cy="7605"/>
                </a:xfrm>
                <a:custGeom>
                  <a:rect b="b" l="l" r="r" t="t"/>
                  <a:pathLst>
                    <a:path extrusionOk="0" h="967" w="1126">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0" name="Google Shape;730;p29"/>
            <p:cNvGrpSpPr/>
            <p:nvPr/>
          </p:nvGrpSpPr>
          <p:grpSpPr>
            <a:xfrm>
              <a:off x="4068639" y="3200169"/>
              <a:ext cx="77643" cy="37272"/>
              <a:chOff x="4068639" y="3200169"/>
              <a:chExt cx="77643" cy="37272"/>
            </a:xfrm>
          </p:grpSpPr>
          <p:sp>
            <p:nvSpPr>
              <p:cNvPr id="731" name="Google Shape;731;p29"/>
              <p:cNvSpPr/>
              <p:nvPr/>
            </p:nvSpPr>
            <p:spPr>
              <a:xfrm>
                <a:off x="4087570" y="3212886"/>
                <a:ext cx="49958" cy="10374"/>
              </a:xfrm>
              <a:custGeom>
                <a:rect b="b" l="l" r="r" t="t"/>
                <a:pathLst>
                  <a:path extrusionOk="0" fill="none" h="1319" w="6352">
                    <a:moveTo>
                      <a:pt x="1" y="1319"/>
                    </a:moveTo>
                    <a:lnTo>
                      <a:pt x="635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2" name="Google Shape;732;p29"/>
              <p:cNvGrpSpPr/>
              <p:nvPr/>
            </p:nvGrpSpPr>
            <p:grpSpPr>
              <a:xfrm>
                <a:off x="4114878" y="3200169"/>
                <a:ext cx="31405" cy="26993"/>
                <a:chOff x="4114878" y="3200169"/>
                <a:chExt cx="31405" cy="26993"/>
              </a:xfrm>
            </p:grpSpPr>
            <p:sp>
              <p:nvSpPr>
                <p:cNvPr id="733" name="Google Shape;733;p29"/>
                <p:cNvSpPr/>
                <p:nvPr/>
              </p:nvSpPr>
              <p:spPr>
                <a:xfrm>
                  <a:off x="4114878" y="3200169"/>
                  <a:ext cx="31405" cy="26993"/>
                </a:xfrm>
                <a:custGeom>
                  <a:rect b="b" l="l" r="r" t="t"/>
                  <a:pathLst>
                    <a:path extrusionOk="0" h="3432" w="3993">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9"/>
                <p:cNvSpPr/>
                <p:nvPr/>
              </p:nvSpPr>
              <p:spPr>
                <a:xfrm>
                  <a:off x="4127721" y="3209835"/>
                  <a:ext cx="8950" cy="7684"/>
                </a:xfrm>
                <a:custGeom>
                  <a:rect b="b" l="l" r="r" t="t"/>
                  <a:pathLst>
                    <a:path extrusionOk="0" h="977" w="1138">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29"/>
              <p:cNvGrpSpPr/>
              <p:nvPr/>
            </p:nvGrpSpPr>
            <p:grpSpPr>
              <a:xfrm>
                <a:off x="4068639" y="3210535"/>
                <a:ext cx="31499" cy="26906"/>
                <a:chOff x="4068639" y="3210535"/>
                <a:chExt cx="31499" cy="26906"/>
              </a:xfrm>
            </p:grpSpPr>
            <p:sp>
              <p:nvSpPr>
                <p:cNvPr id="736" name="Google Shape;736;p29"/>
                <p:cNvSpPr/>
                <p:nvPr/>
              </p:nvSpPr>
              <p:spPr>
                <a:xfrm>
                  <a:off x="4068639" y="3210535"/>
                  <a:ext cx="31499" cy="26906"/>
                </a:xfrm>
                <a:custGeom>
                  <a:rect b="b" l="l" r="r" t="t"/>
                  <a:pathLst>
                    <a:path extrusionOk="0" h="3421" w="4005">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9"/>
                <p:cNvSpPr/>
                <p:nvPr/>
              </p:nvSpPr>
              <p:spPr>
                <a:xfrm>
                  <a:off x="4081577" y="3220209"/>
                  <a:ext cx="8856" cy="7582"/>
                </a:xfrm>
                <a:custGeom>
                  <a:rect b="b" l="l" r="r" t="t"/>
                  <a:pathLst>
                    <a:path extrusionOk="0" h="964" w="1126">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38" name="Google Shape;738;p29"/>
            <p:cNvGrpSpPr/>
            <p:nvPr/>
          </p:nvGrpSpPr>
          <p:grpSpPr>
            <a:xfrm>
              <a:off x="3869702" y="3066935"/>
              <a:ext cx="382664" cy="190294"/>
              <a:chOff x="3869702" y="3066935"/>
              <a:chExt cx="382664" cy="190294"/>
            </a:xfrm>
          </p:grpSpPr>
          <p:grpSp>
            <p:nvGrpSpPr>
              <p:cNvPr id="739" name="Google Shape;739;p29"/>
              <p:cNvGrpSpPr/>
              <p:nvPr/>
            </p:nvGrpSpPr>
            <p:grpSpPr>
              <a:xfrm>
                <a:off x="3888633" y="3082351"/>
                <a:ext cx="351172" cy="160698"/>
                <a:chOff x="3888633" y="3082351"/>
                <a:chExt cx="351172" cy="160698"/>
              </a:xfrm>
            </p:grpSpPr>
            <p:sp>
              <p:nvSpPr>
                <p:cNvPr id="740" name="Google Shape;740;p29"/>
                <p:cNvSpPr/>
                <p:nvPr/>
              </p:nvSpPr>
              <p:spPr>
                <a:xfrm>
                  <a:off x="3892440" y="3082351"/>
                  <a:ext cx="347366" cy="160698"/>
                </a:xfrm>
                <a:custGeom>
                  <a:rect b="b" l="l" r="r" t="t"/>
                  <a:pathLst>
                    <a:path extrusionOk="0" fill="none" h="20432" w="44166">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9"/>
                <p:cNvSpPr/>
                <p:nvPr/>
              </p:nvSpPr>
              <p:spPr>
                <a:xfrm>
                  <a:off x="3888633" y="3172924"/>
                  <a:ext cx="72979" cy="70124"/>
                </a:xfrm>
                <a:custGeom>
                  <a:rect b="b" l="l" r="r" t="t"/>
                  <a:pathLst>
                    <a:path extrusionOk="0" fill="none" h="8916" w="9279">
                      <a:moveTo>
                        <a:pt x="0" y="8916"/>
                      </a:moveTo>
                      <a:lnTo>
                        <a:pt x="9279" y="6883"/>
                      </a:lnTo>
                      <a:lnTo>
                        <a:pt x="704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9"/>
                <p:cNvSpPr/>
                <p:nvPr/>
              </p:nvSpPr>
              <p:spPr>
                <a:xfrm>
                  <a:off x="3960370" y="3203653"/>
                  <a:ext cx="79547" cy="19607"/>
                </a:xfrm>
                <a:custGeom>
                  <a:rect b="b" l="l" r="r" t="t"/>
                  <a:pathLst>
                    <a:path extrusionOk="0" fill="none" h="2493" w="10114">
                      <a:moveTo>
                        <a:pt x="0" y="2493"/>
                      </a:moveTo>
                      <a:lnTo>
                        <a:pt x="10113"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9"/>
                <p:cNvSpPr/>
                <p:nvPr/>
              </p:nvSpPr>
              <p:spPr>
                <a:xfrm>
                  <a:off x="4043613" y="3161504"/>
                  <a:ext cx="108474" cy="42156"/>
                </a:xfrm>
                <a:custGeom>
                  <a:rect b="b" l="l" r="r" t="t"/>
                  <a:pathLst>
                    <a:path extrusionOk="0" fill="none" h="5360" w="13792">
                      <a:moveTo>
                        <a:pt x="1" y="5360"/>
                      </a:moveTo>
                      <a:lnTo>
                        <a:pt x="1379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9"/>
                <p:cNvSpPr/>
                <p:nvPr/>
              </p:nvSpPr>
              <p:spPr>
                <a:xfrm>
                  <a:off x="4152079" y="3082351"/>
                  <a:ext cx="17224" cy="82968"/>
                </a:xfrm>
                <a:custGeom>
                  <a:rect b="b" l="l" r="r" t="t"/>
                  <a:pathLst>
                    <a:path extrusionOk="0" fill="none" h="10549" w="2190">
                      <a:moveTo>
                        <a:pt x="0" y="10549"/>
                      </a:moveTo>
                      <a:lnTo>
                        <a:pt x="2190"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9"/>
                <p:cNvSpPr/>
                <p:nvPr/>
              </p:nvSpPr>
              <p:spPr>
                <a:xfrm>
                  <a:off x="4169296" y="3082351"/>
                  <a:ext cx="25797" cy="63557"/>
                </a:xfrm>
                <a:custGeom>
                  <a:rect b="b" l="l" r="r" t="t"/>
                  <a:pathLst>
                    <a:path extrusionOk="0" fill="none" h="8081" w="3280">
                      <a:moveTo>
                        <a:pt x="1" y="0"/>
                      </a:moveTo>
                      <a:lnTo>
                        <a:pt x="3279" y="808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 name="Google Shape;746;p29"/>
              <p:cNvGrpSpPr/>
              <p:nvPr/>
            </p:nvGrpSpPr>
            <p:grpSpPr>
              <a:xfrm>
                <a:off x="4143703" y="3066935"/>
                <a:ext cx="37783" cy="32357"/>
                <a:chOff x="4143703" y="3066935"/>
                <a:chExt cx="37783" cy="32357"/>
              </a:xfrm>
            </p:grpSpPr>
            <p:sp>
              <p:nvSpPr>
                <p:cNvPr id="747" name="Google Shape;747;p29"/>
                <p:cNvSpPr/>
                <p:nvPr/>
              </p:nvSpPr>
              <p:spPr>
                <a:xfrm>
                  <a:off x="4143703" y="3066935"/>
                  <a:ext cx="37783" cy="32357"/>
                </a:xfrm>
                <a:custGeom>
                  <a:rect b="b" l="l" r="r" t="t"/>
                  <a:pathLst>
                    <a:path extrusionOk="0" h="4114" w="4804">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9"/>
                <p:cNvSpPr/>
                <p:nvPr/>
              </p:nvSpPr>
              <p:spPr>
                <a:xfrm>
                  <a:off x="4158741" y="3076641"/>
                  <a:ext cx="13040" cy="13040"/>
                </a:xfrm>
                <a:custGeom>
                  <a:rect b="b" l="l" r="r" t="t"/>
                  <a:pathLst>
                    <a:path extrusionOk="0" h="1658" w="1658">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 name="Google Shape;749;p29"/>
              <p:cNvGrpSpPr/>
              <p:nvPr/>
            </p:nvGrpSpPr>
            <p:grpSpPr>
              <a:xfrm>
                <a:off x="4044565" y="3103563"/>
                <a:ext cx="37783" cy="32451"/>
                <a:chOff x="4044565" y="3103563"/>
                <a:chExt cx="37783" cy="32451"/>
              </a:xfrm>
            </p:grpSpPr>
            <p:sp>
              <p:nvSpPr>
                <p:cNvPr id="750" name="Google Shape;750;p29"/>
                <p:cNvSpPr/>
                <p:nvPr/>
              </p:nvSpPr>
              <p:spPr>
                <a:xfrm>
                  <a:off x="4044565" y="3103563"/>
                  <a:ext cx="37783" cy="32451"/>
                </a:xfrm>
                <a:custGeom>
                  <a:rect b="b" l="l" r="r" t="t"/>
                  <a:pathLst>
                    <a:path extrusionOk="0" h="4126" w="4804">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9"/>
                <p:cNvSpPr/>
                <p:nvPr/>
              </p:nvSpPr>
              <p:spPr>
                <a:xfrm>
                  <a:off x="4059602" y="3113268"/>
                  <a:ext cx="13040" cy="13048"/>
                </a:xfrm>
                <a:custGeom>
                  <a:rect b="b" l="l" r="r" t="t"/>
                  <a:pathLst>
                    <a:path extrusionOk="0" h="1659" w="1658">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 name="Google Shape;752;p29"/>
              <p:cNvGrpSpPr/>
              <p:nvPr/>
            </p:nvGrpSpPr>
            <p:grpSpPr>
              <a:xfrm>
                <a:off x="4017454" y="3188237"/>
                <a:ext cx="37776" cy="32357"/>
                <a:chOff x="4017454" y="3188237"/>
                <a:chExt cx="37776" cy="32357"/>
              </a:xfrm>
            </p:grpSpPr>
            <p:sp>
              <p:nvSpPr>
                <p:cNvPr id="753" name="Google Shape;753;p29"/>
                <p:cNvSpPr/>
                <p:nvPr/>
              </p:nvSpPr>
              <p:spPr>
                <a:xfrm>
                  <a:off x="4017454" y="3188237"/>
                  <a:ext cx="37776" cy="32357"/>
                </a:xfrm>
                <a:custGeom>
                  <a:rect b="b" l="l" r="r" t="t"/>
                  <a:pathLst>
                    <a:path extrusionOk="0" h="4114" w="4803">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9"/>
                <p:cNvSpPr/>
                <p:nvPr/>
              </p:nvSpPr>
              <p:spPr>
                <a:xfrm>
                  <a:off x="4032484" y="3197943"/>
                  <a:ext cx="13040" cy="13048"/>
                </a:xfrm>
                <a:custGeom>
                  <a:rect b="b" l="l" r="r" t="t"/>
                  <a:pathLst>
                    <a:path extrusionOk="0" h="1659" w="1658">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 name="Google Shape;755;p29"/>
              <p:cNvGrpSpPr/>
              <p:nvPr/>
            </p:nvGrpSpPr>
            <p:grpSpPr>
              <a:xfrm>
                <a:off x="3921548" y="3157509"/>
                <a:ext cx="37783" cy="32357"/>
                <a:chOff x="3921548" y="3157509"/>
                <a:chExt cx="37783" cy="32357"/>
              </a:xfrm>
            </p:grpSpPr>
            <p:sp>
              <p:nvSpPr>
                <p:cNvPr id="756" name="Google Shape;756;p29"/>
                <p:cNvSpPr/>
                <p:nvPr/>
              </p:nvSpPr>
              <p:spPr>
                <a:xfrm>
                  <a:off x="3921548" y="3157509"/>
                  <a:ext cx="37783" cy="32357"/>
                </a:xfrm>
                <a:custGeom>
                  <a:rect b="b" l="l" r="r" t="t"/>
                  <a:pathLst>
                    <a:path extrusionOk="0" h="4114" w="4804">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9"/>
                <p:cNvSpPr/>
                <p:nvPr/>
              </p:nvSpPr>
              <p:spPr>
                <a:xfrm>
                  <a:off x="3936586" y="3167214"/>
                  <a:ext cx="13040" cy="13040"/>
                </a:xfrm>
                <a:custGeom>
                  <a:rect b="b" l="l" r="r" t="t"/>
                  <a:pathLst>
                    <a:path extrusionOk="0" h="1658" w="1658">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 name="Google Shape;758;p29"/>
              <p:cNvGrpSpPr/>
              <p:nvPr/>
            </p:nvGrpSpPr>
            <p:grpSpPr>
              <a:xfrm>
                <a:off x="3939056" y="3211620"/>
                <a:ext cx="37783" cy="32380"/>
                <a:chOff x="3939056" y="3211620"/>
                <a:chExt cx="37783" cy="32380"/>
              </a:xfrm>
            </p:grpSpPr>
            <p:sp>
              <p:nvSpPr>
                <p:cNvPr id="759" name="Google Shape;759;p29"/>
                <p:cNvSpPr/>
                <p:nvPr/>
              </p:nvSpPr>
              <p:spPr>
                <a:xfrm>
                  <a:off x="3939056" y="3211620"/>
                  <a:ext cx="37783" cy="32380"/>
                </a:xfrm>
                <a:custGeom>
                  <a:rect b="b" l="l" r="r" t="t"/>
                  <a:pathLst>
                    <a:path extrusionOk="0" h="4117" w="4804">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9"/>
                <p:cNvSpPr/>
                <p:nvPr/>
              </p:nvSpPr>
              <p:spPr>
                <a:xfrm>
                  <a:off x="3954188" y="3221255"/>
                  <a:ext cx="13040" cy="13040"/>
                </a:xfrm>
                <a:custGeom>
                  <a:rect b="b" l="l" r="r" t="t"/>
                  <a:pathLst>
                    <a:path extrusionOk="0" h="1658" w="1658">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 name="Google Shape;761;p29"/>
              <p:cNvGrpSpPr/>
              <p:nvPr/>
            </p:nvGrpSpPr>
            <p:grpSpPr>
              <a:xfrm>
                <a:off x="4176240" y="3136965"/>
                <a:ext cx="31405" cy="26930"/>
                <a:chOff x="4176240" y="3136965"/>
                <a:chExt cx="31405" cy="26930"/>
              </a:xfrm>
            </p:grpSpPr>
            <p:sp>
              <p:nvSpPr>
                <p:cNvPr id="762" name="Google Shape;762;p29"/>
                <p:cNvSpPr/>
                <p:nvPr/>
              </p:nvSpPr>
              <p:spPr>
                <a:xfrm>
                  <a:off x="4176240" y="3136965"/>
                  <a:ext cx="31405" cy="26930"/>
                </a:xfrm>
                <a:custGeom>
                  <a:rect b="b" l="l" r="r" t="t"/>
                  <a:pathLst>
                    <a:path extrusionOk="0" h="3424" w="3993">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9"/>
                <p:cNvSpPr/>
                <p:nvPr/>
              </p:nvSpPr>
              <p:spPr>
                <a:xfrm>
                  <a:off x="4190327" y="3146663"/>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 name="Google Shape;764;p29"/>
              <p:cNvGrpSpPr/>
              <p:nvPr/>
            </p:nvGrpSpPr>
            <p:grpSpPr>
              <a:xfrm>
                <a:off x="4133148" y="3152593"/>
                <a:ext cx="31499" cy="27001"/>
                <a:chOff x="4133148" y="3152593"/>
                <a:chExt cx="31499" cy="27001"/>
              </a:xfrm>
            </p:grpSpPr>
            <p:sp>
              <p:nvSpPr>
                <p:cNvPr id="765" name="Google Shape;765;p29"/>
                <p:cNvSpPr/>
                <p:nvPr/>
              </p:nvSpPr>
              <p:spPr>
                <a:xfrm>
                  <a:off x="4133148" y="3152593"/>
                  <a:ext cx="31499" cy="27001"/>
                </a:xfrm>
                <a:custGeom>
                  <a:rect b="b" l="l" r="r" t="t"/>
                  <a:pathLst>
                    <a:path extrusionOk="0" h="3433" w="4005">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9"/>
                <p:cNvSpPr/>
                <p:nvPr/>
              </p:nvSpPr>
              <p:spPr>
                <a:xfrm>
                  <a:off x="4147321" y="3162267"/>
                  <a:ext cx="7621" cy="7621"/>
                </a:xfrm>
                <a:custGeom>
                  <a:rect b="b" l="l" r="r" t="t"/>
                  <a:pathLst>
                    <a:path extrusionOk="0" h="969" w="969">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 name="Google Shape;767;p29"/>
              <p:cNvGrpSpPr/>
              <p:nvPr/>
            </p:nvGrpSpPr>
            <p:grpSpPr>
              <a:xfrm>
                <a:off x="4220866" y="3073534"/>
                <a:ext cx="31499" cy="26898"/>
                <a:chOff x="4220866" y="3073534"/>
                <a:chExt cx="31499" cy="26898"/>
              </a:xfrm>
            </p:grpSpPr>
            <p:sp>
              <p:nvSpPr>
                <p:cNvPr id="768" name="Google Shape;768;p29"/>
                <p:cNvSpPr/>
                <p:nvPr/>
              </p:nvSpPr>
              <p:spPr>
                <a:xfrm>
                  <a:off x="4220866" y="307353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9"/>
                <p:cNvSpPr/>
                <p:nvPr/>
              </p:nvSpPr>
              <p:spPr>
                <a:xfrm>
                  <a:off x="4235039" y="3083114"/>
                  <a:ext cx="7621" cy="7613"/>
                </a:xfrm>
                <a:custGeom>
                  <a:rect b="b" l="l" r="r" t="t"/>
                  <a:pathLst>
                    <a:path extrusionOk="0" h="968" w="969">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29"/>
              <p:cNvGrpSpPr/>
              <p:nvPr/>
            </p:nvGrpSpPr>
            <p:grpSpPr>
              <a:xfrm>
                <a:off x="3869702" y="3230323"/>
                <a:ext cx="31499" cy="26906"/>
                <a:chOff x="3869702" y="3230323"/>
                <a:chExt cx="31499" cy="26906"/>
              </a:xfrm>
            </p:grpSpPr>
            <p:sp>
              <p:nvSpPr>
                <p:cNvPr id="771" name="Google Shape;771;p29"/>
                <p:cNvSpPr/>
                <p:nvPr/>
              </p:nvSpPr>
              <p:spPr>
                <a:xfrm>
                  <a:off x="3869702" y="3230323"/>
                  <a:ext cx="31499" cy="26906"/>
                </a:xfrm>
                <a:custGeom>
                  <a:rect b="b" l="l" r="r" t="t"/>
                  <a:pathLst>
                    <a:path extrusionOk="0" h="3421" w="4005">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9"/>
                <p:cNvSpPr/>
                <p:nvPr/>
              </p:nvSpPr>
              <p:spPr>
                <a:xfrm>
                  <a:off x="3883875" y="3239997"/>
                  <a:ext cx="7621" cy="7621"/>
                </a:xfrm>
                <a:custGeom>
                  <a:rect b="b" l="l" r="r" t="t"/>
                  <a:pathLst>
                    <a:path extrusionOk="0" h="969" w="969">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73" name="Google Shape;773;p29"/>
            <p:cNvGrpSpPr/>
            <p:nvPr/>
          </p:nvGrpSpPr>
          <p:grpSpPr>
            <a:xfrm>
              <a:off x="4271383" y="3065882"/>
              <a:ext cx="304556" cy="341663"/>
              <a:chOff x="4271383" y="3065882"/>
              <a:chExt cx="304556" cy="341663"/>
            </a:xfrm>
          </p:grpSpPr>
          <p:grpSp>
            <p:nvGrpSpPr>
              <p:cNvPr id="774" name="Google Shape;774;p29"/>
              <p:cNvGrpSpPr/>
              <p:nvPr/>
            </p:nvGrpSpPr>
            <p:grpSpPr>
              <a:xfrm>
                <a:off x="4293838" y="3078639"/>
                <a:ext cx="269353" cy="311973"/>
                <a:chOff x="4293838" y="3078639"/>
                <a:chExt cx="269353" cy="311973"/>
              </a:xfrm>
            </p:grpSpPr>
            <p:sp>
              <p:nvSpPr>
                <p:cNvPr id="775" name="Google Shape;775;p29"/>
                <p:cNvSpPr/>
                <p:nvPr/>
              </p:nvSpPr>
              <p:spPr>
                <a:xfrm>
                  <a:off x="4293838" y="3078639"/>
                  <a:ext cx="269353" cy="311973"/>
                </a:xfrm>
                <a:custGeom>
                  <a:rect b="b" l="l" r="r" t="t"/>
                  <a:pathLst>
                    <a:path extrusionOk="0" fill="none" h="39666" w="34247">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9"/>
                <p:cNvSpPr/>
                <p:nvPr/>
              </p:nvSpPr>
              <p:spPr>
                <a:xfrm>
                  <a:off x="4306965" y="3099473"/>
                  <a:ext cx="62519" cy="69652"/>
                </a:xfrm>
                <a:custGeom>
                  <a:rect b="b" l="l" r="r" t="t"/>
                  <a:pathLst>
                    <a:path extrusionOk="0" fill="none" h="8856" w="7949">
                      <a:moveTo>
                        <a:pt x="1" y="1"/>
                      </a:moveTo>
                      <a:lnTo>
                        <a:pt x="7948" y="8856"/>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9"/>
                <p:cNvSpPr/>
                <p:nvPr/>
              </p:nvSpPr>
              <p:spPr>
                <a:xfrm>
                  <a:off x="4369476" y="3169118"/>
                  <a:ext cx="26072" cy="98666"/>
                </a:xfrm>
                <a:custGeom>
                  <a:rect b="b" l="l" r="r" t="t"/>
                  <a:pathLst>
                    <a:path extrusionOk="0" fill="none" h="12545" w="3315">
                      <a:moveTo>
                        <a:pt x="0" y="1"/>
                      </a:moveTo>
                      <a:lnTo>
                        <a:pt x="3315" y="1254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9"/>
                <p:cNvSpPr/>
                <p:nvPr/>
              </p:nvSpPr>
              <p:spPr>
                <a:xfrm>
                  <a:off x="4399347" y="3078639"/>
                  <a:ext cx="60041" cy="110558"/>
                </a:xfrm>
                <a:custGeom>
                  <a:rect b="b" l="l" r="r" t="t"/>
                  <a:pathLst>
                    <a:path extrusionOk="0" fill="none" h="14057" w="7634">
                      <a:moveTo>
                        <a:pt x="7634" y="14057"/>
                      </a:moveTo>
                      <a:lnTo>
                        <a:pt x="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9"/>
                <p:cNvSpPr/>
                <p:nvPr/>
              </p:nvSpPr>
              <p:spPr>
                <a:xfrm>
                  <a:off x="4373282" y="3169118"/>
                  <a:ext cx="82299" cy="20079"/>
                </a:xfrm>
                <a:custGeom>
                  <a:rect b="b" l="l" r="r" t="t"/>
                  <a:pathLst>
                    <a:path extrusionOk="0" fill="none" h="2553" w="10464">
                      <a:moveTo>
                        <a:pt x="0" y="1"/>
                      </a:moveTo>
                      <a:lnTo>
                        <a:pt x="10464" y="2553"/>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9"/>
                <p:cNvSpPr/>
                <p:nvPr/>
              </p:nvSpPr>
              <p:spPr>
                <a:xfrm>
                  <a:off x="4369476" y="3078639"/>
                  <a:ext cx="29879" cy="90487"/>
                </a:xfrm>
                <a:custGeom>
                  <a:rect b="b" l="l" r="r" t="t"/>
                  <a:pathLst>
                    <a:path extrusionOk="0" fill="none" h="11505" w="3799">
                      <a:moveTo>
                        <a:pt x="0" y="11505"/>
                      </a:moveTo>
                      <a:lnTo>
                        <a:pt x="3799"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9"/>
                <p:cNvSpPr/>
                <p:nvPr/>
              </p:nvSpPr>
              <p:spPr>
                <a:xfrm>
                  <a:off x="4293932" y="3169118"/>
                  <a:ext cx="75551" cy="41110"/>
                </a:xfrm>
                <a:custGeom>
                  <a:rect b="b" l="l" r="r" t="t"/>
                  <a:pathLst>
                    <a:path extrusionOk="0" fill="none" h="5227" w="9606">
                      <a:moveTo>
                        <a:pt x="1" y="5226"/>
                      </a:moveTo>
                      <a:lnTo>
                        <a:pt x="9605"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9"/>
                <p:cNvSpPr/>
                <p:nvPr/>
              </p:nvSpPr>
              <p:spPr>
                <a:xfrm>
                  <a:off x="4350159" y="3267776"/>
                  <a:ext cx="45389" cy="27032"/>
                </a:xfrm>
                <a:custGeom>
                  <a:rect b="b" l="l" r="r" t="t"/>
                  <a:pathLst>
                    <a:path extrusionOk="0" fill="none" h="3437" w="5771">
                      <a:moveTo>
                        <a:pt x="1" y="3436"/>
                      </a:moveTo>
                      <a:lnTo>
                        <a:pt x="577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9"/>
                <p:cNvSpPr/>
                <p:nvPr/>
              </p:nvSpPr>
              <p:spPr>
                <a:xfrm>
                  <a:off x="4395540" y="3267776"/>
                  <a:ext cx="38830" cy="76031"/>
                </a:xfrm>
                <a:custGeom>
                  <a:rect b="b" l="l" r="r" t="t"/>
                  <a:pathLst>
                    <a:path extrusionOk="0" fill="none" h="9667" w="4937">
                      <a:moveTo>
                        <a:pt x="1" y="1"/>
                      </a:moveTo>
                      <a:lnTo>
                        <a:pt x="4936" y="9666"/>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9"/>
                <p:cNvSpPr/>
                <p:nvPr/>
              </p:nvSpPr>
              <p:spPr>
                <a:xfrm>
                  <a:off x="4360439" y="3267776"/>
                  <a:ext cx="35109" cy="121978"/>
                </a:xfrm>
                <a:custGeom>
                  <a:rect b="b" l="l" r="r" t="t"/>
                  <a:pathLst>
                    <a:path extrusionOk="0" fill="none" h="15509" w="4464">
                      <a:moveTo>
                        <a:pt x="0" y="15509"/>
                      </a:moveTo>
                      <a:lnTo>
                        <a:pt x="4464"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9"/>
                <p:cNvSpPr/>
                <p:nvPr/>
              </p:nvSpPr>
              <p:spPr>
                <a:xfrm>
                  <a:off x="4293932" y="3210220"/>
                  <a:ext cx="101616" cy="57564"/>
                </a:xfrm>
                <a:custGeom>
                  <a:rect b="b" l="l" r="r" t="t"/>
                  <a:pathLst>
                    <a:path extrusionOk="0" fill="none" h="7319" w="12920">
                      <a:moveTo>
                        <a:pt x="1" y="0"/>
                      </a:moveTo>
                      <a:lnTo>
                        <a:pt x="12920" y="731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9"/>
                <p:cNvSpPr/>
                <p:nvPr/>
              </p:nvSpPr>
              <p:spPr>
                <a:xfrm>
                  <a:off x="4395540" y="3186436"/>
                  <a:ext cx="66420" cy="79735"/>
                </a:xfrm>
                <a:custGeom>
                  <a:rect b="b" l="l" r="r" t="t"/>
                  <a:pathLst>
                    <a:path extrusionOk="0" fill="none" h="10138" w="8445">
                      <a:moveTo>
                        <a:pt x="8444" y="0"/>
                      </a:moveTo>
                      <a:lnTo>
                        <a:pt x="1" y="10137"/>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9"/>
                <p:cNvSpPr/>
                <p:nvPr/>
              </p:nvSpPr>
              <p:spPr>
                <a:xfrm>
                  <a:off x="4459380" y="3189669"/>
                  <a:ext cx="41873" cy="123402"/>
                </a:xfrm>
                <a:custGeom>
                  <a:rect b="b" l="l" r="r" t="t"/>
                  <a:pathLst>
                    <a:path extrusionOk="0" fill="none" h="15690" w="5324">
                      <a:moveTo>
                        <a:pt x="1" y="0"/>
                      </a:moveTo>
                      <a:lnTo>
                        <a:pt x="5323" y="1569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9"/>
                <p:cNvSpPr/>
                <p:nvPr/>
              </p:nvSpPr>
              <p:spPr>
                <a:xfrm>
                  <a:off x="4395540" y="3267776"/>
                  <a:ext cx="105713" cy="45295"/>
                </a:xfrm>
                <a:custGeom>
                  <a:rect b="b" l="l" r="r" t="t"/>
                  <a:pathLst>
                    <a:path extrusionOk="0" fill="none" h="5759" w="13441">
                      <a:moveTo>
                        <a:pt x="1" y="1"/>
                      </a:moveTo>
                      <a:lnTo>
                        <a:pt x="13440" y="575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9"/>
                <p:cNvSpPr/>
                <p:nvPr/>
              </p:nvSpPr>
              <p:spPr>
                <a:xfrm>
                  <a:off x="4501246" y="3223252"/>
                  <a:ext cx="46435" cy="89818"/>
                </a:xfrm>
                <a:custGeom>
                  <a:rect b="b" l="l" r="r" t="t"/>
                  <a:pathLst>
                    <a:path extrusionOk="0" fill="none" h="11420" w="5904">
                      <a:moveTo>
                        <a:pt x="0" y="11420"/>
                      </a:moveTo>
                      <a:lnTo>
                        <a:pt x="5904"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9"/>
                <p:cNvSpPr/>
                <p:nvPr/>
              </p:nvSpPr>
              <p:spPr>
                <a:xfrm>
                  <a:off x="4459671" y="3104231"/>
                  <a:ext cx="58421" cy="84966"/>
                </a:xfrm>
                <a:custGeom>
                  <a:rect b="b" l="l" r="r" t="t"/>
                  <a:pathLst>
                    <a:path extrusionOk="0" fill="none" h="10803" w="7428">
                      <a:moveTo>
                        <a:pt x="0" y="10803"/>
                      </a:moveTo>
                      <a:lnTo>
                        <a:pt x="7428"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9"/>
                <p:cNvSpPr/>
                <p:nvPr/>
              </p:nvSpPr>
              <p:spPr>
                <a:xfrm>
                  <a:off x="4459671" y="3189189"/>
                  <a:ext cx="86586" cy="36737"/>
                </a:xfrm>
                <a:custGeom>
                  <a:rect b="b" l="l" r="r" t="t"/>
                  <a:pathLst>
                    <a:path extrusionOk="0" fill="none" h="4671" w="11009">
                      <a:moveTo>
                        <a:pt x="0" y="1"/>
                      </a:moveTo>
                      <a:lnTo>
                        <a:pt x="11008" y="467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 name="Google Shape;792;p29"/>
              <p:cNvGrpSpPr/>
              <p:nvPr/>
            </p:nvGrpSpPr>
            <p:grpSpPr>
              <a:xfrm>
                <a:off x="4538164" y="3342061"/>
                <a:ext cx="37776" cy="32380"/>
                <a:chOff x="4538164" y="3342061"/>
                <a:chExt cx="37776" cy="32380"/>
              </a:xfrm>
            </p:grpSpPr>
            <p:sp>
              <p:nvSpPr>
                <p:cNvPr id="793" name="Google Shape;793;p29"/>
                <p:cNvSpPr/>
                <p:nvPr/>
              </p:nvSpPr>
              <p:spPr>
                <a:xfrm>
                  <a:off x="4538164" y="3342061"/>
                  <a:ext cx="37776" cy="32380"/>
                </a:xfrm>
                <a:custGeom>
                  <a:rect b="b" l="l" r="r" t="t"/>
                  <a:pathLst>
                    <a:path extrusionOk="0" h="4117" w="4803">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9"/>
                <p:cNvSpPr/>
                <p:nvPr/>
              </p:nvSpPr>
              <p:spPr>
                <a:xfrm>
                  <a:off x="4553194" y="3351790"/>
                  <a:ext cx="13040" cy="13040"/>
                </a:xfrm>
                <a:custGeom>
                  <a:rect b="b" l="l" r="r" t="t"/>
                  <a:pathLst>
                    <a:path extrusionOk="0" h="1658" w="1658">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 name="Google Shape;795;p29"/>
              <p:cNvGrpSpPr/>
              <p:nvPr/>
            </p:nvGrpSpPr>
            <p:grpSpPr>
              <a:xfrm>
                <a:off x="4271383" y="3194742"/>
                <a:ext cx="37783" cy="32420"/>
                <a:chOff x="4271383" y="3194742"/>
                <a:chExt cx="37783" cy="32420"/>
              </a:xfrm>
            </p:grpSpPr>
            <p:sp>
              <p:nvSpPr>
                <p:cNvPr id="796" name="Google Shape;796;p29"/>
                <p:cNvSpPr/>
                <p:nvPr/>
              </p:nvSpPr>
              <p:spPr>
                <a:xfrm>
                  <a:off x="4271383" y="3194742"/>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9"/>
                <p:cNvSpPr/>
                <p:nvPr/>
              </p:nvSpPr>
              <p:spPr>
                <a:xfrm>
                  <a:off x="4286516" y="3204416"/>
                  <a:ext cx="13040" cy="13040"/>
                </a:xfrm>
                <a:custGeom>
                  <a:rect b="b" l="l" r="r" t="t"/>
                  <a:pathLst>
                    <a:path extrusionOk="0" h="1658" w="1658">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 name="Google Shape;798;p29"/>
              <p:cNvGrpSpPr/>
              <p:nvPr/>
            </p:nvGrpSpPr>
            <p:grpSpPr>
              <a:xfrm>
                <a:off x="4284416" y="3084058"/>
                <a:ext cx="37783" cy="32357"/>
                <a:chOff x="4284416" y="3084058"/>
                <a:chExt cx="37783" cy="32357"/>
              </a:xfrm>
            </p:grpSpPr>
            <p:sp>
              <p:nvSpPr>
                <p:cNvPr id="799" name="Google Shape;799;p29"/>
                <p:cNvSpPr/>
                <p:nvPr/>
              </p:nvSpPr>
              <p:spPr>
                <a:xfrm>
                  <a:off x="4284416" y="3084058"/>
                  <a:ext cx="37783" cy="32357"/>
                </a:xfrm>
                <a:custGeom>
                  <a:rect b="b" l="l" r="r" t="t"/>
                  <a:pathLst>
                    <a:path extrusionOk="0" h="4114"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9"/>
                <p:cNvSpPr/>
                <p:nvPr/>
              </p:nvSpPr>
              <p:spPr>
                <a:xfrm>
                  <a:off x="4299548" y="3093763"/>
                  <a:ext cx="13040" cy="13048"/>
                </a:xfrm>
                <a:custGeom>
                  <a:rect b="b" l="l" r="r" t="t"/>
                  <a:pathLst>
                    <a:path extrusionOk="0" h="1659" w="1658">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1" name="Google Shape;801;p29"/>
              <p:cNvGrpSpPr/>
              <p:nvPr/>
            </p:nvGrpSpPr>
            <p:grpSpPr>
              <a:xfrm>
                <a:off x="4478697" y="3297561"/>
                <a:ext cx="37776" cy="32451"/>
                <a:chOff x="4478697" y="3297561"/>
                <a:chExt cx="37776" cy="32451"/>
              </a:xfrm>
            </p:grpSpPr>
            <p:sp>
              <p:nvSpPr>
                <p:cNvPr id="802" name="Google Shape;802;p29"/>
                <p:cNvSpPr/>
                <p:nvPr/>
              </p:nvSpPr>
              <p:spPr>
                <a:xfrm>
                  <a:off x="4478697" y="3297561"/>
                  <a:ext cx="37776" cy="32451"/>
                </a:xfrm>
                <a:custGeom>
                  <a:rect b="b" l="l" r="r" t="t"/>
                  <a:pathLst>
                    <a:path extrusionOk="0" h="4126" w="4803">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9"/>
                <p:cNvSpPr/>
                <p:nvPr/>
              </p:nvSpPr>
              <p:spPr>
                <a:xfrm>
                  <a:off x="4493727" y="3307361"/>
                  <a:ext cx="13048" cy="13040"/>
                </a:xfrm>
                <a:custGeom>
                  <a:rect b="b" l="l" r="r" t="t"/>
                  <a:pathLst>
                    <a:path extrusionOk="0" h="1658" w="1659">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29"/>
              <p:cNvGrpSpPr/>
              <p:nvPr/>
            </p:nvGrpSpPr>
            <p:grpSpPr>
              <a:xfrm>
                <a:off x="4411813" y="3331711"/>
                <a:ext cx="37776" cy="32451"/>
                <a:chOff x="4411813" y="3331711"/>
                <a:chExt cx="37776" cy="32451"/>
              </a:xfrm>
            </p:grpSpPr>
            <p:sp>
              <p:nvSpPr>
                <p:cNvPr id="805" name="Google Shape;805;p29"/>
                <p:cNvSpPr/>
                <p:nvPr/>
              </p:nvSpPr>
              <p:spPr>
                <a:xfrm>
                  <a:off x="4411813" y="3331711"/>
                  <a:ext cx="37776" cy="32451"/>
                </a:xfrm>
                <a:custGeom>
                  <a:rect b="b" l="l" r="r" t="t"/>
                  <a:pathLst>
                    <a:path extrusionOk="0" h="4126" w="4803">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9"/>
                <p:cNvSpPr/>
                <p:nvPr/>
              </p:nvSpPr>
              <p:spPr>
                <a:xfrm>
                  <a:off x="4426937" y="3341416"/>
                  <a:ext cx="13048" cy="13048"/>
                </a:xfrm>
                <a:custGeom>
                  <a:rect b="b" l="l" r="r" t="t"/>
                  <a:pathLst>
                    <a:path extrusionOk="0" h="1659" w="1659">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7" name="Google Shape;807;p29"/>
              <p:cNvGrpSpPr/>
              <p:nvPr/>
            </p:nvGrpSpPr>
            <p:grpSpPr>
              <a:xfrm>
                <a:off x="4337984" y="3375188"/>
                <a:ext cx="37776" cy="32357"/>
                <a:chOff x="4337984" y="3375188"/>
                <a:chExt cx="37776" cy="32357"/>
              </a:xfrm>
            </p:grpSpPr>
            <p:sp>
              <p:nvSpPr>
                <p:cNvPr id="808" name="Google Shape;808;p29"/>
                <p:cNvSpPr/>
                <p:nvPr/>
              </p:nvSpPr>
              <p:spPr>
                <a:xfrm>
                  <a:off x="4337984" y="3375188"/>
                  <a:ext cx="37776" cy="32357"/>
                </a:xfrm>
                <a:custGeom>
                  <a:rect b="b" l="l" r="r" t="t"/>
                  <a:pathLst>
                    <a:path extrusionOk="0" h="4114" w="4803">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9"/>
                <p:cNvSpPr/>
                <p:nvPr/>
              </p:nvSpPr>
              <p:spPr>
                <a:xfrm>
                  <a:off x="4353108" y="3384894"/>
                  <a:ext cx="13048" cy="13048"/>
                </a:xfrm>
                <a:custGeom>
                  <a:rect b="b" l="l" r="r" t="t"/>
                  <a:pathLst>
                    <a:path extrusionOk="0" h="1659" w="1659">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29"/>
              <p:cNvGrpSpPr/>
              <p:nvPr/>
            </p:nvGrpSpPr>
            <p:grpSpPr>
              <a:xfrm>
                <a:off x="4494867" y="3090530"/>
                <a:ext cx="37878" cy="32451"/>
                <a:chOff x="4494867" y="3090530"/>
                <a:chExt cx="37878" cy="32451"/>
              </a:xfrm>
            </p:grpSpPr>
            <p:sp>
              <p:nvSpPr>
                <p:cNvPr id="811" name="Google Shape;811;p29"/>
                <p:cNvSpPr/>
                <p:nvPr/>
              </p:nvSpPr>
              <p:spPr>
                <a:xfrm>
                  <a:off x="4494867" y="3090530"/>
                  <a:ext cx="37878" cy="32451"/>
                </a:xfrm>
                <a:custGeom>
                  <a:rect b="b" l="l" r="r" t="t"/>
                  <a:pathLst>
                    <a:path extrusionOk="0" h="4126" w="4816">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9"/>
                <p:cNvSpPr/>
                <p:nvPr/>
              </p:nvSpPr>
              <p:spPr>
                <a:xfrm>
                  <a:off x="4510000" y="3100236"/>
                  <a:ext cx="13040" cy="13040"/>
                </a:xfrm>
                <a:custGeom>
                  <a:rect b="b" l="l" r="r" t="t"/>
                  <a:pathLst>
                    <a:path extrusionOk="0" h="1658" w="1658">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29"/>
              <p:cNvGrpSpPr/>
              <p:nvPr/>
            </p:nvGrpSpPr>
            <p:grpSpPr>
              <a:xfrm>
                <a:off x="4525124" y="3207774"/>
                <a:ext cx="37783" cy="32420"/>
                <a:chOff x="4525124" y="3207774"/>
                <a:chExt cx="37783" cy="32420"/>
              </a:xfrm>
            </p:grpSpPr>
            <p:sp>
              <p:nvSpPr>
                <p:cNvPr id="814" name="Google Shape;814;p29"/>
                <p:cNvSpPr/>
                <p:nvPr/>
              </p:nvSpPr>
              <p:spPr>
                <a:xfrm>
                  <a:off x="4525124" y="3207774"/>
                  <a:ext cx="37783" cy="32420"/>
                </a:xfrm>
                <a:custGeom>
                  <a:rect b="b" l="l" r="r" t="t"/>
                  <a:pathLst>
                    <a:path extrusionOk="0" h="4122" w="4804">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9"/>
                <p:cNvSpPr/>
                <p:nvPr/>
              </p:nvSpPr>
              <p:spPr>
                <a:xfrm>
                  <a:off x="4540256" y="3217448"/>
                  <a:ext cx="13040" cy="13040"/>
                </a:xfrm>
                <a:custGeom>
                  <a:rect b="b" l="l" r="r" t="t"/>
                  <a:pathLst>
                    <a:path extrusionOk="0" h="1658" w="1658">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6" name="Google Shape;816;p29"/>
              <p:cNvGrpSpPr/>
              <p:nvPr/>
            </p:nvGrpSpPr>
            <p:grpSpPr>
              <a:xfrm>
                <a:off x="4440544" y="3176479"/>
                <a:ext cx="31499" cy="26898"/>
                <a:chOff x="4440544" y="3176479"/>
                <a:chExt cx="31499" cy="26898"/>
              </a:xfrm>
            </p:grpSpPr>
            <p:sp>
              <p:nvSpPr>
                <p:cNvPr id="817" name="Google Shape;817;p29"/>
                <p:cNvSpPr/>
                <p:nvPr/>
              </p:nvSpPr>
              <p:spPr>
                <a:xfrm>
                  <a:off x="4440544" y="3176479"/>
                  <a:ext cx="31499" cy="26898"/>
                </a:xfrm>
                <a:custGeom>
                  <a:rect b="b" l="l" r="r" t="t"/>
                  <a:pathLst>
                    <a:path extrusionOk="0" h="3420" w="4005">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9"/>
                <p:cNvSpPr/>
                <p:nvPr/>
              </p:nvSpPr>
              <p:spPr>
                <a:xfrm>
                  <a:off x="4454724" y="3186145"/>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9" name="Google Shape;819;p29"/>
              <p:cNvGrpSpPr/>
              <p:nvPr/>
            </p:nvGrpSpPr>
            <p:grpSpPr>
              <a:xfrm>
                <a:off x="4350545" y="3156400"/>
                <a:ext cx="31405" cy="27001"/>
                <a:chOff x="4350545" y="3156400"/>
                <a:chExt cx="31405" cy="27001"/>
              </a:xfrm>
            </p:grpSpPr>
            <p:sp>
              <p:nvSpPr>
                <p:cNvPr id="820" name="Google Shape;820;p29"/>
                <p:cNvSpPr/>
                <p:nvPr/>
              </p:nvSpPr>
              <p:spPr>
                <a:xfrm>
                  <a:off x="4350545" y="3156400"/>
                  <a:ext cx="31405" cy="27001"/>
                </a:xfrm>
                <a:custGeom>
                  <a:rect b="b" l="l" r="r" t="t"/>
                  <a:pathLst>
                    <a:path extrusionOk="0" h="3433" w="3993">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9"/>
                <p:cNvSpPr/>
                <p:nvPr/>
              </p:nvSpPr>
              <p:spPr>
                <a:xfrm>
                  <a:off x="4364717" y="3166074"/>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2" name="Google Shape;822;p29"/>
              <p:cNvGrpSpPr/>
              <p:nvPr/>
            </p:nvGrpSpPr>
            <p:grpSpPr>
              <a:xfrm>
                <a:off x="4376703" y="3255058"/>
                <a:ext cx="31405" cy="27001"/>
                <a:chOff x="4376703" y="3255058"/>
                <a:chExt cx="31405" cy="27001"/>
              </a:xfrm>
            </p:grpSpPr>
            <p:sp>
              <p:nvSpPr>
                <p:cNvPr id="823" name="Google Shape;823;p29"/>
                <p:cNvSpPr/>
                <p:nvPr/>
              </p:nvSpPr>
              <p:spPr>
                <a:xfrm>
                  <a:off x="4376703" y="3255058"/>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9"/>
                <p:cNvSpPr/>
                <p:nvPr/>
              </p:nvSpPr>
              <p:spPr>
                <a:xfrm>
                  <a:off x="4390884" y="3264732"/>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5" name="Google Shape;825;p29"/>
              <p:cNvGrpSpPr/>
              <p:nvPr/>
            </p:nvGrpSpPr>
            <p:grpSpPr>
              <a:xfrm>
                <a:off x="4331322" y="3283656"/>
                <a:ext cx="31405" cy="26945"/>
                <a:chOff x="4331322" y="3283656"/>
                <a:chExt cx="31405" cy="26945"/>
              </a:xfrm>
            </p:grpSpPr>
            <p:sp>
              <p:nvSpPr>
                <p:cNvPr id="826" name="Google Shape;826;p29"/>
                <p:cNvSpPr/>
                <p:nvPr/>
              </p:nvSpPr>
              <p:spPr>
                <a:xfrm>
                  <a:off x="4331322" y="3283656"/>
                  <a:ext cx="31405" cy="26945"/>
                </a:xfrm>
                <a:custGeom>
                  <a:rect b="b" l="l" r="r" t="t"/>
                  <a:pathLst>
                    <a:path extrusionOk="0" h="3426" w="3993">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9"/>
                <p:cNvSpPr/>
                <p:nvPr/>
              </p:nvSpPr>
              <p:spPr>
                <a:xfrm>
                  <a:off x="4345503" y="3293274"/>
                  <a:ext cx="7613" cy="7621"/>
                </a:xfrm>
                <a:custGeom>
                  <a:rect b="b" l="l" r="r" t="t"/>
                  <a:pathLst>
                    <a:path extrusionOk="0" h="969" w="968">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29"/>
              <p:cNvGrpSpPr/>
              <p:nvPr/>
            </p:nvGrpSpPr>
            <p:grpSpPr>
              <a:xfrm>
                <a:off x="4380510" y="3065882"/>
                <a:ext cx="31405" cy="26938"/>
                <a:chOff x="4380510" y="3065882"/>
                <a:chExt cx="31405" cy="26938"/>
              </a:xfrm>
            </p:grpSpPr>
            <p:sp>
              <p:nvSpPr>
                <p:cNvPr id="829" name="Google Shape;829;p29"/>
                <p:cNvSpPr/>
                <p:nvPr/>
              </p:nvSpPr>
              <p:spPr>
                <a:xfrm>
                  <a:off x="4380510" y="3065882"/>
                  <a:ext cx="31405" cy="26938"/>
                </a:xfrm>
                <a:custGeom>
                  <a:rect b="b" l="l" r="r" t="t"/>
                  <a:pathLst>
                    <a:path extrusionOk="0" h="3425" w="3993">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9"/>
                <p:cNvSpPr/>
                <p:nvPr/>
              </p:nvSpPr>
              <p:spPr>
                <a:xfrm>
                  <a:off x="4393354" y="3075500"/>
                  <a:ext cx="8950" cy="7676"/>
                </a:xfrm>
                <a:custGeom>
                  <a:rect b="b" l="l" r="r" t="t"/>
                  <a:pathLst>
                    <a:path extrusionOk="0" h="976" w="1138">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1" name="Google Shape;831;p29"/>
            <p:cNvGrpSpPr/>
            <p:nvPr/>
          </p:nvGrpSpPr>
          <p:grpSpPr>
            <a:xfrm>
              <a:off x="4558998" y="3188237"/>
              <a:ext cx="1280131" cy="1052746"/>
              <a:chOff x="4558998" y="3188237"/>
              <a:chExt cx="1280131" cy="1052746"/>
            </a:xfrm>
          </p:grpSpPr>
          <p:sp>
            <p:nvSpPr>
              <p:cNvPr id="832" name="Google Shape;832;p29"/>
              <p:cNvSpPr/>
              <p:nvPr/>
            </p:nvSpPr>
            <p:spPr>
              <a:xfrm>
                <a:off x="4916156" y="3750813"/>
                <a:ext cx="8" cy="8"/>
              </a:xfrm>
              <a:custGeom>
                <a:rect b="b" l="l" r="r" t="t"/>
                <a:pathLst>
                  <a:path extrusionOk="0" fill="none" h="1" w="1">
                    <a:moveTo>
                      <a:pt x="0" y="0"/>
                    </a:moveTo>
                    <a:close/>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3" name="Google Shape;833;p29"/>
              <p:cNvGrpSpPr/>
              <p:nvPr/>
            </p:nvGrpSpPr>
            <p:grpSpPr>
              <a:xfrm>
                <a:off x="4579164" y="3203653"/>
                <a:ext cx="1244833" cy="1020397"/>
                <a:chOff x="4579164" y="3203653"/>
                <a:chExt cx="1244833" cy="1020397"/>
              </a:xfrm>
            </p:grpSpPr>
            <p:sp>
              <p:nvSpPr>
                <p:cNvPr id="834" name="Google Shape;834;p29"/>
                <p:cNvSpPr/>
                <p:nvPr/>
              </p:nvSpPr>
              <p:spPr>
                <a:xfrm>
                  <a:off x="5490144" y="3482892"/>
                  <a:ext cx="58995" cy="4955"/>
                </a:xfrm>
                <a:custGeom>
                  <a:rect b="b" l="l" r="r" t="t"/>
                  <a:pathLst>
                    <a:path extrusionOk="0" fill="none" h="630" w="7501">
                      <a:moveTo>
                        <a:pt x="0" y="630"/>
                      </a:moveTo>
                      <a:lnTo>
                        <a:pt x="7500"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9"/>
                <p:cNvSpPr/>
                <p:nvPr/>
              </p:nvSpPr>
              <p:spPr>
                <a:xfrm>
                  <a:off x="5490616" y="3482892"/>
                  <a:ext cx="66137" cy="77360"/>
                </a:xfrm>
                <a:custGeom>
                  <a:rect b="b" l="l" r="r" t="t"/>
                  <a:pathLst>
                    <a:path extrusionOk="0" fill="none" h="9836" w="8409">
                      <a:moveTo>
                        <a:pt x="1" y="1"/>
                      </a:moveTo>
                      <a:lnTo>
                        <a:pt x="8408" y="983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 name="Google Shape;836;p29"/>
                <p:cNvGrpSpPr/>
                <p:nvPr/>
              </p:nvGrpSpPr>
              <p:grpSpPr>
                <a:xfrm>
                  <a:off x="4579164" y="3203653"/>
                  <a:ext cx="1244833" cy="1020397"/>
                  <a:chOff x="4579164" y="3203653"/>
                  <a:chExt cx="1244833" cy="1020397"/>
                </a:xfrm>
              </p:grpSpPr>
              <p:sp>
                <p:nvSpPr>
                  <p:cNvPr id="837" name="Google Shape;837;p29"/>
                  <p:cNvSpPr/>
                  <p:nvPr/>
                </p:nvSpPr>
                <p:spPr>
                  <a:xfrm>
                    <a:off x="4787909" y="3833395"/>
                    <a:ext cx="69267" cy="22266"/>
                  </a:xfrm>
                  <a:custGeom>
                    <a:rect b="b" l="l" r="r" t="t"/>
                    <a:pathLst>
                      <a:path extrusionOk="0" fill="none" h="2831" w="8807">
                        <a:moveTo>
                          <a:pt x="8806" y="0"/>
                        </a:moveTo>
                        <a:lnTo>
                          <a:pt x="0" y="283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9"/>
                  <p:cNvSpPr/>
                  <p:nvPr/>
                </p:nvSpPr>
                <p:spPr>
                  <a:xfrm>
                    <a:off x="4857263" y="3819695"/>
                    <a:ext cx="69936" cy="14181"/>
                  </a:xfrm>
                  <a:custGeom>
                    <a:rect b="b" l="l" r="r" t="t"/>
                    <a:pathLst>
                      <a:path extrusionOk="0" fill="none" h="1803" w="8892">
                        <a:moveTo>
                          <a:pt x="1" y="1803"/>
                        </a:moveTo>
                        <a:lnTo>
                          <a:pt x="8892"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9" name="Google Shape;839;p29"/>
                  <p:cNvGrpSpPr/>
                  <p:nvPr/>
                </p:nvGrpSpPr>
                <p:grpSpPr>
                  <a:xfrm>
                    <a:off x="4579164" y="3203653"/>
                    <a:ext cx="1244833" cy="1020397"/>
                    <a:chOff x="4579164" y="3203653"/>
                    <a:chExt cx="1244833" cy="1020397"/>
                  </a:xfrm>
                </p:grpSpPr>
                <p:sp>
                  <p:nvSpPr>
                    <p:cNvPr id="840" name="Google Shape;840;p29"/>
                    <p:cNvSpPr/>
                    <p:nvPr/>
                  </p:nvSpPr>
                  <p:spPr>
                    <a:xfrm>
                      <a:off x="4930329" y="3363965"/>
                      <a:ext cx="23894" cy="102764"/>
                    </a:xfrm>
                    <a:custGeom>
                      <a:rect b="b" l="l" r="r" t="t"/>
                      <a:pathLst>
                        <a:path extrusionOk="0" fill="none" h="13066" w="3038">
                          <a:moveTo>
                            <a:pt x="3037" y="13065"/>
                          </a:moveTo>
                          <a:lnTo>
                            <a:pt x="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9"/>
                    <p:cNvSpPr/>
                    <p:nvPr/>
                  </p:nvSpPr>
                  <p:spPr>
                    <a:xfrm>
                      <a:off x="4849846" y="3385948"/>
                      <a:ext cx="104085" cy="79256"/>
                    </a:xfrm>
                    <a:custGeom>
                      <a:rect b="b" l="l" r="r" t="t"/>
                      <a:pathLst>
                        <a:path extrusionOk="0" fill="none" h="10077" w="13234">
                          <a:moveTo>
                            <a:pt x="0" y="0"/>
                          </a:moveTo>
                          <a:lnTo>
                            <a:pt x="13234" y="10077"/>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9"/>
                    <p:cNvSpPr/>
                    <p:nvPr/>
                  </p:nvSpPr>
                  <p:spPr>
                    <a:xfrm>
                      <a:off x="4849650" y="3306598"/>
                      <a:ext cx="45869" cy="79358"/>
                    </a:xfrm>
                    <a:custGeom>
                      <a:rect b="b" l="l" r="r" t="t"/>
                      <a:pathLst>
                        <a:path extrusionOk="0" fill="none" h="10090" w="5832">
                          <a:moveTo>
                            <a:pt x="5831" y="0"/>
                          </a:moveTo>
                          <a:lnTo>
                            <a:pt x="1" y="1008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9"/>
                    <p:cNvSpPr/>
                    <p:nvPr/>
                  </p:nvSpPr>
                  <p:spPr>
                    <a:xfrm>
                      <a:off x="4849650" y="3361299"/>
                      <a:ext cx="84305" cy="24657"/>
                    </a:xfrm>
                    <a:custGeom>
                      <a:rect b="b" l="l" r="r" t="t"/>
                      <a:pathLst>
                        <a:path extrusionOk="0" fill="none" h="3135" w="10719">
                          <a:moveTo>
                            <a:pt x="1" y="3134"/>
                          </a:moveTo>
                          <a:lnTo>
                            <a:pt x="10719"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9"/>
                    <p:cNvSpPr/>
                    <p:nvPr/>
                  </p:nvSpPr>
                  <p:spPr>
                    <a:xfrm>
                      <a:off x="4789616" y="3306598"/>
                      <a:ext cx="19702" cy="54709"/>
                    </a:xfrm>
                    <a:custGeom>
                      <a:rect b="b" l="l" r="r" t="t"/>
                      <a:pathLst>
                        <a:path extrusionOk="0" fill="none" h="6956" w="2505">
                          <a:moveTo>
                            <a:pt x="2505" y="6956"/>
                          </a:moveTo>
                          <a:lnTo>
                            <a:pt x="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9"/>
                    <p:cNvSpPr/>
                    <p:nvPr/>
                  </p:nvSpPr>
                  <p:spPr>
                    <a:xfrm>
                      <a:off x="4738242" y="3357500"/>
                      <a:ext cx="74883" cy="10280"/>
                    </a:xfrm>
                    <a:custGeom>
                      <a:rect b="b" l="l" r="r" t="t"/>
                      <a:pathLst>
                        <a:path extrusionOk="0" fill="none" h="1307" w="9521">
                          <a:moveTo>
                            <a:pt x="1" y="1307"/>
                          </a:moveTo>
                          <a:lnTo>
                            <a:pt x="952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9"/>
                    <p:cNvSpPr/>
                    <p:nvPr/>
                  </p:nvSpPr>
                  <p:spPr>
                    <a:xfrm>
                      <a:off x="4710274" y="3357500"/>
                      <a:ext cx="99044" cy="63557"/>
                    </a:xfrm>
                    <a:custGeom>
                      <a:rect b="b" l="l" r="r" t="t"/>
                      <a:pathLst>
                        <a:path extrusionOk="0" fill="none" h="8081" w="12593">
                          <a:moveTo>
                            <a:pt x="0" y="8081"/>
                          </a:moveTo>
                          <a:lnTo>
                            <a:pt x="12593"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9"/>
                    <p:cNvSpPr/>
                    <p:nvPr/>
                  </p:nvSpPr>
                  <p:spPr>
                    <a:xfrm>
                      <a:off x="4809310" y="3306598"/>
                      <a:ext cx="87443" cy="50910"/>
                    </a:xfrm>
                    <a:custGeom>
                      <a:rect b="b" l="l" r="r" t="t"/>
                      <a:pathLst>
                        <a:path extrusionOk="0" fill="none" h="6473" w="11118">
                          <a:moveTo>
                            <a:pt x="1" y="6472"/>
                          </a:moveTo>
                          <a:lnTo>
                            <a:pt x="11118"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8" name="Google Shape;848;p29"/>
                    <p:cNvGrpSpPr/>
                    <p:nvPr/>
                  </p:nvGrpSpPr>
                  <p:grpSpPr>
                    <a:xfrm>
                      <a:off x="4579164" y="3203653"/>
                      <a:ext cx="1244833" cy="1020397"/>
                      <a:chOff x="4579164" y="3203653"/>
                      <a:chExt cx="1244833" cy="1020397"/>
                    </a:xfrm>
                  </p:grpSpPr>
                  <p:sp>
                    <p:nvSpPr>
                      <p:cNvPr id="849" name="Google Shape;849;p29"/>
                      <p:cNvSpPr/>
                      <p:nvPr/>
                    </p:nvSpPr>
                    <p:spPr>
                      <a:xfrm>
                        <a:off x="4617986" y="3614284"/>
                        <a:ext cx="53002" cy="21031"/>
                      </a:xfrm>
                      <a:custGeom>
                        <a:rect b="b" l="l" r="r" t="t"/>
                        <a:pathLst>
                          <a:path extrusionOk="0" fill="none" h="2674" w="6739">
                            <a:moveTo>
                              <a:pt x="0" y="0"/>
                            </a:moveTo>
                            <a:lnTo>
                              <a:pt x="6738" y="2674"/>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9"/>
                      <p:cNvSpPr/>
                      <p:nvPr/>
                    </p:nvSpPr>
                    <p:spPr>
                      <a:xfrm>
                        <a:off x="4624545" y="3589069"/>
                        <a:ext cx="43682" cy="63180"/>
                      </a:xfrm>
                      <a:custGeom>
                        <a:rect b="b" l="l" r="r" t="t"/>
                        <a:pathLst>
                          <a:path extrusionOk="0" fill="none" h="8033" w="5554">
                            <a:moveTo>
                              <a:pt x="1" y="8033"/>
                            </a:moveTo>
                            <a:lnTo>
                              <a:pt x="5553"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9"/>
                      <p:cNvSpPr/>
                      <p:nvPr/>
                    </p:nvSpPr>
                    <p:spPr>
                      <a:xfrm>
                        <a:off x="4668220" y="3517907"/>
                        <a:ext cx="112178" cy="71170"/>
                      </a:xfrm>
                      <a:custGeom>
                        <a:rect b="b" l="l" r="r" t="t"/>
                        <a:pathLst>
                          <a:path extrusionOk="0" fill="none" h="9049" w="14263">
                            <a:moveTo>
                              <a:pt x="0" y="9049"/>
                            </a:moveTo>
                            <a:lnTo>
                              <a:pt x="14262"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9"/>
                      <p:cNvSpPr/>
                      <p:nvPr/>
                    </p:nvSpPr>
                    <p:spPr>
                      <a:xfrm>
                        <a:off x="4706562" y="3516766"/>
                        <a:ext cx="77455" cy="79924"/>
                      </a:xfrm>
                      <a:custGeom>
                        <a:rect b="b" l="l" r="r" t="t"/>
                        <a:pathLst>
                          <a:path extrusionOk="0" fill="none" h="10162" w="9848">
                            <a:moveTo>
                              <a:pt x="0" y="10161"/>
                            </a:moveTo>
                            <a:lnTo>
                              <a:pt x="9847"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9"/>
                      <p:cNvSpPr/>
                      <p:nvPr/>
                    </p:nvSpPr>
                    <p:spPr>
                      <a:xfrm>
                        <a:off x="4763646" y="3516766"/>
                        <a:ext cx="20370" cy="52806"/>
                      </a:xfrm>
                      <a:custGeom>
                        <a:rect b="b" l="l" r="r" t="t"/>
                        <a:pathLst>
                          <a:path extrusionOk="0" fill="none" h="6714" w="2590">
                            <a:moveTo>
                              <a:pt x="0" y="6714"/>
                            </a:moveTo>
                            <a:lnTo>
                              <a:pt x="2589"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9"/>
                      <p:cNvSpPr/>
                      <p:nvPr/>
                    </p:nvSpPr>
                    <p:spPr>
                      <a:xfrm>
                        <a:off x="4783151" y="3520565"/>
                        <a:ext cx="45861" cy="97432"/>
                      </a:xfrm>
                      <a:custGeom>
                        <a:rect b="b" l="l" r="r" t="t"/>
                        <a:pathLst>
                          <a:path extrusionOk="0" fill="none" h="12388" w="5831">
                            <a:moveTo>
                              <a:pt x="5831" y="12388"/>
                            </a:moveTo>
                            <a:lnTo>
                              <a:pt x="0"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9"/>
                      <p:cNvSpPr/>
                      <p:nvPr/>
                    </p:nvSpPr>
                    <p:spPr>
                      <a:xfrm>
                        <a:off x="4738242" y="3483175"/>
                        <a:ext cx="44917" cy="37398"/>
                      </a:xfrm>
                      <a:custGeom>
                        <a:rect b="b" l="l" r="r" t="t"/>
                        <a:pathLst>
                          <a:path extrusionOk="0" fill="none" h="4755" w="5711">
                            <a:moveTo>
                              <a:pt x="1" y="1"/>
                            </a:moveTo>
                            <a:lnTo>
                              <a:pt x="5710" y="475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9"/>
                      <p:cNvSpPr/>
                      <p:nvPr/>
                    </p:nvSpPr>
                    <p:spPr>
                      <a:xfrm>
                        <a:off x="4704941" y="3501823"/>
                        <a:ext cx="78217" cy="18750"/>
                      </a:xfrm>
                      <a:custGeom>
                        <a:rect b="b" l="l" r="r" t="t"/>
                        <a:pathLst>
                          <a:path extrusionOk="0" fill="none" h="2384" w="9945">
                            <a:moveTo>
                              <a:pt x="1" y="1"/>
                            </a:moveTo>
                            <a:lnTo>
                              <a:pt x="9944" y="2384"/>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9"/>
                      <p:cNvSpPr/>
                      <p:nvPr/>
                    </p:nvSpPr>
                    <p:spPr>
                      <a:xfrm>
                        <a:off x="4668220" y="3520565"/>
                        <a:ext cx="115796" cy="19324"/>
                      </a:xfrm>
                      <a:custGeom>
                        <a:rect b="b" l="l" r="r" t="t"/>
                        <a:pathLst>
                          <a:path extrusionOk="0" fill="none" h="2457" w="14723">
                            <a:moveTo>
                              <a:pt x="0" y="2457"/>
                            </a:moveTo>
                            <a:lnTo>
                              <a:pt x="14722"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9"/>
                      <p:cNvSpPr/>
                      <p:nvPr/>
                    </p:nvSpPr>
                    <p:spPr>
                      <a:xfrm>
                        <a:off x="4813117" y="3462915"/>
                        <a:ext cx="40347" cy="51193"/>
                      </a:xfrm>
                      <a:custGeom>
                        <a:rect b="b" l="l" r="r" t="t"/>
                        <a:pathLst>
                          <a:path extrusionOk="0" fill="none" h="6509" w="5130">
                            <a:moveTo>
                              <a:pt x="5130" y="6508"/>
                            </a:moveTo>
                            <a:lnTo>
                              <a:pt x="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9"/>
                      <p:cNvSpPr/>
                      <p:nvPr/>
                    </p:nvSpPr>
                    <p:spPr>
                      <a:xfrm>
                        <a:off x="4787807" y="3462915"/>
                        <a:ext cx="25317" cy="55000"/>
                      </a:xfrm>
                      <a:custGeom>
                        <a:rect b="b" l="l" r="r" t="t"/>
                        <a:pathLst>
                          <a:path extrusionOk="0" fill="none" h="6993" w="3219">
                            <a:moveTo>
                              <a:pt x="1" y="6992"/>
                            </a:moveTo>
                            <a:lnTo>
                              <a:pt x="3219"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9"/>
                      <p:cNvSpPr/>
                      <p:nvPr/>
                    </p:nvSpPr>
                    <p:spPr>
                      <a:xfrm>
                        <a:off x="4781342" y="3514100"/>
                        <a:ext cx="72311" cy="6953"/>
                      </a:xfrm>
                      <a:custGeom>
                        <a:rect b="b" l="l" r="r" t="t"/>
                        <a:pathLst>
                          <a:path extrusionOk="0" fill="none" h="884" w="9194">
                            <a:moveTo>
                              <a:pt x="0" y="883"/>
                            </a:moveTo>
                            <a:lnTo>
                              <a:pt x="9194"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9"/>
                      <p:cNvSpPr/>
                      <p:nvPr/>
                    </p:nvSpPr>
                    <p:spPr>
                      <a:xfrm>
                        <a:off x="4853645" y="3514100"/>
                        <a:ext cx="26175" cy="59184"/>
                      </a:xfrm>
                      <a:custGeom>
                        <a:rect b="b" l="l" r="r" t="t"/>
                        <a:pathLst>
                          <a:path extrusionOk="0" fill="none" h="7525" w="3328">
                            <a:moveTo>
                              <a:pt x="1" y="0"/>
                            </a:moveTo>
                            <a:lnTo>
                              <a:pt x="3328" y="752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9"/>
                      <p:cNvSpPr/>
                      <p:nvPr/>
                    </p:nvSpPr>
                    <p:spPr>
                      <a:xfrm>
                        <a:off x="4827392" y="3514100"/>
                        <a:ext cx="26261" cy="100381"/>
                      </a:xfrm>
                      <a:custGeom>
                        <a:rect b="b" l="l" r="r" t="t"/>
                        <a:pathLst>
                          <a:path extrusionOk="0" fill="none" h="12763" w="3339">
                            <a:moveTo>
                              <a:pt x="3339" y="0"/>
                            </a:moveTo>
                            <a:lnTo>
                              <a:pt x="0" y="1276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3" name="Google Shape;863;p29"/>
                      <p:cNvGrpSpPr/>
                      <p:nvPr/>
                    </p:nvGrpSpPr>
                    <p:grpSpPr>
                      <a:xfrm>
                        <a:off x="4579164" y="3203653"/>
                        <a:ext cx="1244833" cy="1020397"/>
                        <a:chOff x="4579164" y="3203653"/>
                        <a:chExt cx="1244833" cy="1020397"/>
                      </a:xfrm>
                    </p:grpSpPr>
                    <p:sp>
                      <p:nvSpPr>
                        <p:cNvPr id="864" name="Google Shape;864;p29"/>
                        <p:cNvSpPr/>
                        <p:nvPr/>
                      </p:nvSpPr>
                      <p:spPr>
                        <a:xfrm>
                          <a:off x="4879812" y="3466721"/>
                          <a:ext cx="74411" cy="106563"/>
                        </a:xfrm>
                        <a:custGeom>
                          <a:rect b="b" l="l" r="r" t="t"/>
                          <a:pathLst>
                            <a:path extrusionOk="0" fill="none" h="13549" w="9461">
                              <a:moveTo>
                                <a:pt x="1" y="13549"/>
                              </a:moveTo>
                              <a:lnTo>
                                <a:pt x="9460"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9"/>
                        <p:cNvSpPr/>
                        <p:nvPr/>
                      </p:nvSpPr>
                      <p:spPr>
                        <a:xfrm>
                          <a:off x="4954215" y="3408017"/>
                          <a:ext cx="105989" cy="58712"/>
                        </a:xfrm>
                        <a:custGeom>
                          <a:rect b="b" l="l" r="r" t="t"/>
                          <a:pathLst>
                            <a:path extrusionOk="0" fill="none" h="7465" w="13476">
                              <a:moveTo>
                                <a:pt x="0" y="7464"/>
                              </a:moveTo>
                              <a:lnTo>
                                <a:pt x="13476"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9"/>
                        <p:cNvSpPr/>
                        <p:nvPr/>
                      </p:nvSpPr>
                      <p:spPr>
                        <a:xfrm>
                          <a:off x="4953924" y="3465195"/>
                          <a:ext cx="119792" cy="54811"/>
                        </a:xfrm>
                        <a:custGeom>
                          <a:rect b="b" l="l" r="r" t="t"/>
                          <a:pathLst>
                            <a:path extrusionOk="0" fill="none" h="6969" w="15231">
                              <a:moveTo>
                                <a:pt x="1" y="1"/>
                              </a:moveTo>
                              <a:lnTo>
                                <a:pt x="15231" y="6968"/>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9"/>
                        <p:cNvSpPr/>
                        <p:nvPr/>
                      </p:nvSpPr>
                      <p:spPr>
                        <a:xfrm>
                          <a:off x="5073708" y="3521045"/>
                          <a:ext cx="26938" cy="71839"/>
                        </a:xfrm>
                        <a:custGeom>
                          <a:rect b="b" l="l" r="r" t="t"/>
                          <a:pathLst>
                            <a:path extrusionOk="0" fill="none" h="9134" w="3425">
                              <a:moveTo>
                                <a:pt x="1" y="0"/>
                              </a:moveTo>
                              <a:lnTo>
                                <a:pt x="3424" y="9133"/>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9"/>
                        <p:cNvSpPr/>
                        <p:nvPr/>
                      </p:nvSpPr>
                      <p:spPr>
                        <a:xfrm>
                          <a:off x="5100637" y="3586309"/>
                          <a:ext cx="26741" cy="81167"/>
                        </a:xfrm>
                        <a:custGeom>
                          <a:rect b="b" l="l" r="r" t="t"/>
                          <a:pathLst>
                            <a:path extrusionOk="0" fill="none" h="10320" w="3400">
                              <a:moveTo>
                                <a:pt x="3399" y="10319"/>
                              </a:moveTo>
                              <a:lnTo>
                                <a:pt x="0"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9"/>
                        <p:cNvSpPr/>
                        <p:nvPr/>
                      </p:nvSpPr>
                      <p:spPr>
                        <a:xfrm>
                          <a:off x="5088549" y="3252840"/>
                          <a:ext cx="693968" cy="520624"/>
                        </a:xfrm>
                        <a:custGeom>
                          <a:rect b="b" l="l" r="r" t="t"/>
                          <a:pathLst>
                            <a:path extrusionOk="0" fill="none" h="66195" w="88235">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9"/>
                        <p:cNvSpPr/>
                        <p:nvPr/>
                      </p:nvSpPr>
                      <p:spPr>
                        <a:xfrm>
                          <a:off x="5060203" y="3203653"/>
                          <a:ext cx="544588" cy="316354"/>
                        </a:xfrm>
                        <a:custGeom>
                          <a:rect b="b" l="l" r="r" t="t"/>
                          <a:pathLst>
                            <a:path extrusionOk="0" fill="none" h="40223" w="69242">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9"/>
                        <p:cNvSpPr/>
                        <p:nvPr/>
                      </p:nvSpPr>
                      <p:spPr>
                        <a:xfrm>
                          <a:off x="5127371" y="3507533"/>
                          <a:ext cx="124739" cy="267835"/>
                        </a:xfrm>
                        <a:custGeom>
                          <a:rect b="b" l="l" r="r" t="t"/>
                          <a:pathLst>
                            <a:path extrusionOk="0" fill="none" h="34054" w="15860">
                              <a:moveTo>
                                <a:pt x="9266" y="1"/>
                              </a:moveTo>
                              <a:lnTo>
                                <a:pt x="10101" y="14396"/>
                              </a:lnTo>
                              <a:lnTo>
                                <a:pt x="15859" y="34053"/>
                              </a:lnTo>
                              <a:lnTo>
                                <a:pt x="0" y="19851"/>
                              </a:lnTo>
                              <a:lnTo>
                                <a:pt x="1234" y="3364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9"/>
                        <p:cNvSpPr/>
                        <p:nvPr/>
                      </p:nvSpPr>
                      <p:spPr>
                        <a:xfrm>
                          <a:off x="5100637" y="3507533"/>
                          <a:ext cx="99618" cy="78784"/>
                        </a:xfrm>
                        <a:custGeom>
                          <a:rect b="b" l="l" r="r" t="t"/>
                          <a:pathLst>
                            <a:path extrusionOk="0" fill="none" h="10017" w="12666">
                              <a:moveTo>
                                <a:pt x="0" y="10017"/>
                              </a:moveTo>
                              <a:lnTo>
                                <a:pt x="12665"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9"/>
                        <p:cNvSpPr/>
                        <p:nvPr/>
                      </p:nvSpPr>
                      <p:spPr>
                        <a:xfrm>
                          <a:off x="5200248" y="3501068"/>
                          <a:ext cx="156514" cy="6473"/>
                        </a:xfrm>
                        <a:custGeom>
                          <a:rect b="b" l="l" r="r" t="t"/>
                          <a:pathLst>
                            <a:path extrusionOk="0" fill="none" h="823" w="19900">
                              <a:moveTo>
                                <a:pt x="0" y="823"/>
                              </a:moveTo>
                              <a:lnTo>
                                <a:pt x="19900"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9"/>
                        <p:cNvSpPr/>
                        <p:nvPr/>
                      </p:nvSpPr>
                      <p:spPr>
                        <a:xfrm>
                          <a:off x="5127371" y="3507533"/>
                          <a:ext cx="72885" cy="155853"/>
                        </a:xfrm>
                        <a:custGeom>
                          <a:rect b="b" l="l" r="r" t="t"/>
                          <a:pathLst>
                            <a:path extrusionOk="0" fill="none" h="19816" w="9267">
                              <a:moveTo>
                                <a:pt x="9266" y="1"/>
                              </a:moveTo>
                              <a:lnTo>
                                <a:pt x="0" y="1981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9"/>
                        <p:cNvSpPr/>
                        <p:nvPr/>
                      </p:nvSpPr>
                      <p:spPr>
                        <a:xfrm>
                          <a:off x="5352947" y="3384139"/>
                          <a:ext cx="126265" cy="117692"/>
                        </a:xfrm>
                        <a:custGeom>
                          <a:rect b="b" l="l" r="r" t="t"/>
                          <a:pathLst>
                            <a:path extrusionOk="0" fill="none" h="14964" w="16054">
                              <a:moveTo>
                                <a:pt x="1" y="14964"/>
                              </a:moveTo>
                              <a:lnTo>
                                <a:pt x="16053"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9"/>
                        <p:cNvSpPr/>
                        <p:nvPr/>
                      </p:nvSpPr>
                      <p:spPr>
                        <a:xfrm>
                          <a:off x="5356753" y="3246375"/>
                          <a:ext cx="61567" cy="254700"/>
                        </a:xfrm>
                        <a:custGeom>
                          <a:rect b="b" l="l" r="r" t="t"/>
                          <a:pathLst>
                            <a:path extrusionOk="0" fill="none" h="32384" w="7828">
                              <a:moveTo>
                                <a:pt x="1" y="32383"/>
                              </a:moveTo>
                              <a:lnTo>
                                <a:pt x="7827"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9"/>
                        <p:cNvSpPr/>
                        <p:nvPr/>
                      </p:nvSpPr>
                      <p:spPr>
                        <a:xfrm>
                          <a:off x="5352947" y="3486698"/>
                          <a:ext cx="141483" cy="10571"/>
                        </a:xfrm>
                        <a:custGeom>
                          <a:rect b="b" l="l" r="r" t="t"/>
                          <a:pathLst>
                            <a:path extrusionOk="0" fill="none" h="1344" w="17989">
                              <a:moveTo>
                                <a:pt x="1" y="1343"/>
                              </a:moveTo>
                              <a:lnTo>
                                <a:pt x="17989"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9"/>
                        <p:cNvSpPr/>
                        <p:nvPr/>
                      </p:nvSpPr>
                      <p:spPr>
                        <a:xfrm>
                          <a:off x="5353898" y="3501068"/>
                          <a:ext cx="18089" cy="136725"/>
                        </a:xfrm>
                        <a:custGeom>
                          <a:rect b="b" l="l" r="r" t="t"/>
                          <a:pathLst>
                            <a:path extrusionOk="0" fill="none" h="17384" w="2300">
                              <a:moveTo>
                                <a:pt x="1" y="0"/>
                              </a:moveTo>
                              <a:lnTo>
                                <a:pt x="2299" y="17383"/>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9"/>
                        <p:cNvSpPr/>
                        <p:nvPr/>
                      </p:nvSpPr>
                      <p:spPr>
                        <a:xfrm>
                          <a:off x="5206721" y="3620749"/>
                          <a:ext cx="102379" cy="98863"/>
                        </a:xfrm>
                        <a:custGeom>
                          <a:rect b="b" l="l" r="r" t="t"/>
                          <a:pathLst>
                            <a:path extrusionOk="0" fill="none" h="12570" w="13017">
                              <a:moveTo>
                                <a:pt x="0" y="1"/>
                              </a:moveTo>
                              <a:lnTo>
                                <a:pt x="13016" y="1256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9"/>
                        <p:cNvSpPr/>
                        <p:nvPr/>
                      </p:nvSpPr>
                      <p:spPr>
                        <a:xfrm>
                          <a:off x="5293102" y="3715798"/>
                          <a:ext cx="15997" cy="101238"/>
                        </a:xfrm>
                        <a:custGeom>
                          <a:rect b="b" l="l" r="r" t="t"/>
                          <a:pathLst>
                            <a:path extrusionOk="0" fill="none" h="12872" w="2034">
                              <a:moveTo>
                                <a:pt x="2033" y="0"/>
                              </a:moveTo>
                              <a:lnTo>
                                <a:pt x="1" y="1287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9"/>
                        <p:cNvSpPr/>
                        <p:nvPr/>
                      </p:nvSpPr>
                      <p:spPr>
                        <a:xfrm>
                          <a:off x="5127371" y="3659854"/>
                          <a:ext cx="92862" cy="134539"/>
                        </a:xfrm>
                        <a:custGeom>
                          <a:rect b="b" l="l" r="r" t="t"/>
                          <a:pathLst>
                            <a:path extrusionOk="0" fill="none" h="17106" w="11807">
                              <a:moveTo>
                                <a:pt x="11807" y="17105"/>
                              </a:moveTo>
                              <a:lnTo>
                                <a:pt x="0"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9"/>
                        <p:cNvSpPr/>
                        <p:nvPr/>
                      </p:nvSpPr>
                      <p:spPr>
                        <a:xfrm>
                          <a:off x="5479203" y="3327149"/>
                          <a:ext cx="150615" cy="56998"/>
                        </a:xfrm>
                        <a:custGeom>
                          <a:rect b="b" l="l" r="r" t="t"/>
                          <a:pathLst>
                            <a:path extrusionOk="0" fill="none" h="7247" w="19150">
                              <a:moveTo>
                                <a:pt x="19149" y="0"/>
                              </a:moveTo>
                              <a:lnTo>
                                <a:pt x="0" y="7246"/>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9"/>
                        <p:cNvSpPr/>
                        <p:nvPr/>
                      </p:nvSpPr>
                      <p:spPr>
                        <a:xfrm>
                          <a:off x="5371980" y="3633790"/>
                          <a:ext cx="59373" cy="4003"/>
                        </a:xfrm>
                        <a:custGeom>
                          <a:rect b="b" l="l" r="r" t="t"/>
                          <a:pathLst>
                            <a:path extrusionOk="0" fill="none" h="509" w="7549">
                              <a:moveTo>
                                <a:pt x="0" y="508"/>
                              </a:moveTo>
                              <a:lnTo>
                                <a:pt x="7549"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9"/>
                        <p:cNvSpPr/>
                        <p:nvPr/>
                      </p:nvSpPr>
                      <p:spPr>
                        <a:xfrm>
                          <a:off x="5352947" y="3497261"/>
                          <a:ext cx="78406" cy="136536"/>
                        </a:xfrm>
                        <a:custGeom>
                          <a:rect b="b" l="l" r="r" t="t"/>
                          <a:pathLst>
                            <a:path extrusionOk="0" fill="none" h="17360" w="9969">
                              <a:moveTo>
                                <a:pt x="9969" y="17359"/>
                              </a:moveTo>
                              <a:lnTo>
                                <a:pt x="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9"/>
                        <p:cNvSpPr/>
                        <p:nvPr/>
                      </p:nvSpPr>
                      <p:spPr>
                        <a:xfrm>
                          <a:off x="4917296" y="3466721"/>
                          <a:ext cx="40733" cy="122356"/>
                        </a:xfrm>
                        <a:custGeom>
                          <a:rect b="b" l="l" r="r" t="t"/>
                          <a:pathLst>
                            <a:path extrusionOk="0" fill="none" h="15557" w="5179">
                              <a:moveTo>
                                <a:pt x="1" y="15557"/>
                              </a:moveTo>
                              <a:lnTo>
                                <a:pt x="5178"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9"/>
                        <p:cNvSpPr/>
                        <p:nvPr/>
                      </p:nvSpPr>
                      <p:spPr>
                        <a:xfrm>
                          <a:off x="5060203" y="3408017"/>
                          <a:ext cx="111416" cy="19513"/>
                        </a:xfrm>
                        <a:custGeom>
                          <a:rect b="b" l="l" r="r" t="t"/>
                          <a:pathLst>
                            <a:path extrusionOk="0" fill="none" h="2481" w="14166">
                              <a:moveTo>
                                <a:pt x="0" y="0"/>
                              </a:moveTo>
                              <a:lnTo>
                                <a:pt x="14165" y="248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9"/>
                        <p:cNvSpPr/>
                        <p:nvPr/>
                      </p:nvSpPr>
                      <p:spPr>
                        <a:xfrm>
                          <a:off x="5127371" y="3620749"/>
                          <a:ext cx="79358" cy="42636"/>
                        </a:xfrm>
                        <a:custGeom>
                          <a:rect b="b" l="l" r="r" t="t"/>
                          <a:pathLst>
                            <a:path extrusionOk="0" fill="none" h="5421" w="10090">
                              <a:moveTo>
                                <a:pt x="0" y="5420"/>
                              </a:moveTo>
                              <a:lnTo>
                                <a:pt x="10089"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8" name="Google Shape;888;p29"/>
                        <p:cNvGrpSpPr/>
                        <p:nvPr/>
                      </p:nvGrpSpPr>
                      <p:grpSpPr>
                        <a:xfrm>
                          <a:off x="4579164" y="3203653"/>
                          <a:ext cx="1244833" cy="1020397"/>
                          <a:chOff x="4579164" y="3203653"/>
                          <a:chExt cx="1244833" cy="1020397"/>
                        </a:xfrm>
                      </p:grpSpPr>
                      <p:sp>
                        <p:nvSpPr>
                          <p:cNvPr id="889" name="Google Shape;889;p29"/>
                          <p:cNvSpPr/>
                          <p:nvPr/>
                        </p:nvSpPr>
                        <p:spPr>
                          <a:xfrm>
                            <a:off x="4949551" y="3708185"/>
                            <a:ext cx="37972" cy="3815"/>
                          </a:xfrm>
                          <a:custGeom>
                            <a:rect b="b" l="l" r="r" t="t"/>
                            <a:pathLst>
                              <a:path extrusionOk="0" fill="none" h="485" w="4828">
                                <a:moveTo>
                                  <a:pt x="0" y="1"/>
                                </a:moveTo>
                                <a:lnTo>
                                  <a:pt x="4827" y="48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0" name="Google Shape;890;p29"/>
                          <p:cNvGrpSpPr/>
                          <p:nvPr/>
                        </p:nvGrpSpPr>
                        <p:grpSpPr>
                          <a:xfrm>
                            <a:off x="4579164" y="3203653"/>
                            <a:ext cx="1244833" cy="1020397"/>
                            <a:chOff x="4579164" y="3203653"/>
                            <a:chExt cx="1244833" cy="1020397"/>
                          </a:xfrm>
                        </p:grpSpPr>
                        <p:sp>
                          <p:nvSpPr>
                            <p:cNvPr id="891" name="Google Shape;891;p29"/>
                            <p:cNvSpPr/>
                            <p:nvPr/>
                          </p:nvSpPr>
                          <p:spPr>
                            <a:xfrm>
                              <a:off x="4953357" y="3586309"/>
                              <a:ext cx="147288" cy="121884"/>
                            </a:xfrm>
                            <a:custGeom>
                              <a:rect b="b" l="l" r="r" t="t"/>
                              <a:pathLst>
                                <a:path extrusionOk="0" fill="none" h="15497" w="18727">
                                  <a:moveTo>
                                    <a:pt x="18726" y="1"/>
                                  </a:moveTo>
                                  <a:lnTo>
                                    <a:pt x="0" y="15497"/>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9"/>
                            <p:cNvSpPr/>
                            <p:nvPr/>
                          </p:nvSpPr>
                          <p:spPr>
                            <a:xfrm>
                              <a:off x="4987515" y="3592876"/>
                              <a:ext cx="113130" cy="119123"/>
                            </a:xfrm>
                            <a:custGeom>
                              <a:rect b="b" l="l" r="r" t="t"/>
                              <a:pathLst>
                                <a:path extrusionOk="0" fill="none" h="15146" w="14384">
                                  <a:moveTo>
                                    <a:pt x="0" y="15146"/>
                                  </a:moveTo>
                                  <a:lnTo>
                                    <a:pt x="14383"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9"/>
                            <p:cNvSpPr/>
                            <p:nvPr/>
                          </p:nvSpPr>
                          <p:spPr>
                            <a:xfrm>
                              <a:off x="4913395" y="3708185"/>
                              <a:ext cx="39970" cy="45389"/>
                            </a:xfrm>
                            <a:custGeom>
                              <a:rect b="b" l="l" r="r" t="t"/>
                              <a:pathLst>
                                <a:path extrusionOk="0" fill="none" h="5771" w="5082">
                                  <a:moveTo>
                                    <a:pt x="1" y="5771"/>
                                  </a:moveTo>
                                  <a:lnTo>
                                    <a:pt x="508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9"/>
                            <p:cNvSpPr/>
                            <p:nvPr/>
                          </p:nvSpPr>
                          <p:spPr>
                            <a:xfrm>
                              <a:off x="4888943" y="3704378"/>
                              <a:ext cx="60616" cy="26080"/>
                            </a:xfrm>
                            <a:custGeom>
                              <a:rect b="b" l="l" r="r" t="t"/>
                              <a:pathLst>
                                <a:path extrusionOk="0" fill="none" h="3316" w="7707">
                                  <a:moveTo>
                                    <a:pt x="1" y="3315"/>
                                  </a:moveTo>
                                  <a:lnTo>
                                    <a:pt x="7706"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9"/>
                            <p:cNvSpPr/>
                            <p:nvPr/>
                          </p:nvSpPr>
                          <p:spPr>
                            <a:xfrm>
                              <a:off x="4917296" y="3589069"/>
                              <a:ext cx="32262" cy="119123"/>
                            </a:xfrm>
                            <a:custGeom>
                              <a:rect b="b" l="l" r="r" t="t"/>
                              <a:pathLst>
                                <a:path extrusionOk="0" fill="none" h="15146" w="4102">
                                  <a:moveTo>
                                    <a:pt x="1" y="1"/>
                                  </a:moveTo>
                                  <a:lnTo>
                                    <a:pt x="4101" y="15146"/>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9"/>
                            <p:cNvSpPr/>
                            <p:nvPr/>
                          </p:nvSpPr>
                          <p:spPr>
                            <a:xfrm>
                              <a:off x="4949551" y="3708185"/>
                              <a:ext cx="22840" cy="72885"/>
                            </a:xfrm>
                            <a:custGeom>
                              <a:rect b="b" l="l" r="r" t="t"/>
                              <a:pathLst>
                                <a:path extrusionOk="0" fill="none" h="9267" w="2904">
                                  <a:moveTo>
                                    <a:pt x="0" y="1"/>
                                  </a:moveTo>
                                  <a:lnTo>
                                    <a:pt x="2904" y="9267"/>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9"/>
                            <p:cNvSpPr/>
                            <p:nvPr/>
                          </p:nvSpPr>
                          <p:spPr>
                            <a:xfrm>
                              <a:off x="4912066" y="3752237"/>
                              <a:ext cx="60325" cy="28833"/>
                            </a:xfrm>
                            <a:custGeom>
                              <a:rect b="b" l="l" r="r" t="t"/>
                              <a:pathLst>
                                <a:path extrusionOk="0" fill="none" h="3666" w="7670">
                                  <a:moveTo>
                                    <a:pt x="0" y="1"/>
                                  </a:moveTo>
                                  <a:lnTo>
                                    <a:pt x="7670" y="3666"/>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8" name="Google Shape;898;p29"/>
                            <p:cNvGrpSpPr/>
                            <p:nvPr/>
                          </p:nvGrpSpPr>
                          <p:grpSpPr>
                            <a:xfrm>
                              <a:off x="4579164" y="3203653"/>
                              <a:ext cx="1244833" cy="1020397"/>
                              <a:chOff x="4579164" y="3203653"/>
                              <a:chExt cx="1244833" cy="1020397"/>
                            </a:xfrm>
                          </p:grpSpPr>
                          <p:sp>
                            <p:nvSpPr>
                              <p:cNvPr id="899" name="Google Shape;899;p29"/>
                              <p:cNvSpPr/>
                              <p:nvPr/>
                            </p:nvSpPr>
                            <p:spPr>
                              <a:xfrm>
                                <a:off x="4590301" y="3738347"/>
                                <a:ext cx="92956" cy="91722"/>
                              </a:xfrm>
                              <a:custGeom>
                                <a:rect b="b" l="l" r="r" t="t"/>
                                <a:pathLst>
                                  <a:path extrusionOk="0" fill="none" h="11662" w="11819">
                                    <a:moveTo>
                                      <a:pt x="0" y="0"/>
                                    </a:moveTo>
                                    <a:lnTo>
                                      <a:pt x="11819" y="1166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9"/>
                              <p:cNvSpPr/>
                              <p:nvPr/>
                            </p:nvSpPr>
                            <p:spPr>
                              <a:xfrm>
                                <a:off x="4683250" y="3652241"/>
                                <a:ext cx="33591" cy="177828"/>
                              </a:xfrm>
                              <a:custGeom>
                                <a:rect b="b" l="l" r="r" t="t"/>
                                <a:pathLst>
                                  <a:path extrusionOk="0" fill="none" h="22610" w="4271">
                                    <a:moveTo>
                                      <a:pt x="1" y="22610"/>
                                    </a:moveTo>
                                    <a:lnTo>
                                      <a:pt x="427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9"/>
                              <p:cNvSpPr/>
                              <p:nvPr/>
                            </p:nvSpPr>
                            <p:spPr>
                              <a:xfrm>
                                <a:off x="4716833" y="3652241"/>
                                <a:ext cx="70982" cy="207707"/>
                              </a:xfrm>
                              <a:custGeom>
                                <a:rect b="b" l="l" r="r" t="t"/>
                                <a:pathLst>
                                  <a:path extrusionOk="0" fill="none" h="26409" w="9025">
                                    <a:moveTo>
                                      <a:pt x="1" y="1"/>
                                    </a:moveTo>
                                    <a:lnTo>
                                      <a:pt x="9025" y="26408"/>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9"/>
                              <p:cNvSpPr/>
                              <p:nvPr/>
                            </p:nvSpPr>
                            <p:spPr>
                              <a:xfrm>
                                <a:off x="4813117" y="3694578"/>
                                <a:ext cx="44154" cy="139297"/>
                              </a:xfrm>
                              <a:custGeom>
                                <a:rect b="b" l="l" r="r" t="t"/>
                                <a:pathLst>
                                  <a:path extrusionOk="0" fill="none" h="17711" w="5614">
                                    <a:moveTo>
                                      <a:pt x="5614" y="17711"/>
                                    </a:moveTo>
                                    <a:lnTo>
                                      <a:pt x="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9"/>
                              <p:cNvSpPr/>
                              <p:nvPr/>
                            </p:nvSpPr>
                            <p:spPr>
                              <a:xfrm>
                                <a:off x="4787807" y="3694578"/>
                                <a:ext cx="25317" cy="165369"/>
                              </a:xfrm>
                              <a:custGeom>
                                <a:rect b="b" l="l" r="r" t="t"/>
                                <a:pathLst>
                                  <a:path extrusionOk="0" fill="none" h="21026" w="3219">
                                    <a:moveTo>
                                      <a:pt x="3219" y="1"/>
                                    </a:moveTo>
                                    <a:lnTo>
                                      <a:pt x="1" y="2102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9"/>
                              <p:cNvSpPr/>
                              <p:nvPr/>
                            </p:nvSpPr>
                            <p:spPr>
                              <a:xfrm>
                                <a:off x="4683250" y="3830061"/>
                                <a:ext cx="106374" cy="25223"/>
                              </a:xfrm>
                              <a:custGeom>
                                <a:rect b="b" l="l" r="r" t="t"/>
                                <a:pathLst>
                                  <a:path extrusionOk="0" fill="none" h="3207" w="13525">
                                    <a:moveTo>
                                      <a:pt x="1" y="1"/>
                                    </a:moveTo>
                                    <a:lnTo>
                                      <a:pt x="13525" y="3206"/>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9"/>
                              <p:cNvSpPr/>
                              <p:nvPr/>
                            </p:nvSpPr>
                            <p:spPr>
                              <a:xfrm>
                                <a:off x="4670980" y="3830061"/>
                                <a:ext cx="12277" cy="79263"/>
                              </a:xfrm>
                              <a:custGeom>
                                <a:rect b="b" l="l" r="r" t="t"/>
                                <a:pathLst>
                                  <a:path extrusionOk="0" fill="none" h="10078" w="1561">
                                    <a:moveTo>
                                      <a:pt x="1561" y="1"/>
                                    </a:moveTo>
                                    <a:lnTo>
                                      <a:pt x="0" y="10077"/>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9"/>
                              <p:cNvSpPr/>
                              <p:nvPr/>
                            </p:nvSpPr>
                            <p:spPr>
                              <a:xfrm>
                                <a:off x="4583828" y="3830061"/>
                                <a:ext cx="99429" cy="34543"/>
                              </a:xfrm>
                              <a:custGeom>
                                <a:rect b="b" l="l" r="r" t="t"/>
                                <a:pathLst>
                                  <a:path extrusionOk="0" fill="none" h="4392" w="12642">
                                    <a:moveTo>
                                      <a:pt x="0" y="4392"/>
                                    </a:moveTo>
                                    <a:lnTo>
                                      <a:pt x="12642"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9"/>
                              <p:cNvSpPr/>
                              <p:nvPr/>
                            </p:nvSpPr>
                            <p:spPr>
                              <a:xfrm>
                                <a:off x="4683250" y="3830061"/>
                                <a:ext cx="50336" cy="117983"/>
                              </a:xfrm>
                              <a:custGeom>
                                <a:rect b="b" l="l" r="r" t="t"/>
                                <a:pathLst>
                                  <a:path extrusionOk="0" fill="none" h="15001" w="6400">
                                    <a:moveTo>
                                      <a:pt x="1" y="1"/>
                                    </a:moveTo>
                                    <a:lnTo>
                                      <a:pt x="6400" y="1500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9"/>
                              <p:cNvSpPr/>
                              <p:nvPr/>
                            </p:nvSpPr>
                            <p:spPr>
                              <a:xfrm>
                                <a:off x="4733578" y="3855276"/>
                                <a:ext cx="56046" cy="92768"/>
                              </a:xfrm>
                              <a:custGeom>
                                <a:rect b="b" l="l" r="r" t="t"/>
                                <a:pathLst>
                                  <a:path extrusionOk="0" fill="none" h="11795" w="7126">
                                    <a:moveTo>
                                      <a:pt x="1" y="11795"/>
                                    </a:moveTo>
                                    <a:lnTo>
                                      <a:pt x="7126"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9"/>
                              <p:cNvSpPr/>
                              <p:nvPr/>
                            </p:nvSpPr>
                            <p:spPr>
                              <a:xfrm>
                                <a:off x="4888943" y="3730450"/>
                                <a:ext cx="34928" cy="89252"/>
                              </a:xfrm>
                              <a:custGeom>
                                <a:rect b="b" l="l" r="r" t="t"/>
                                <a:pathLst>
                                  <a:path extrusionOk="0" fill="none" h="11348" w="4441">
                                    <a:moveTo>
                                      <a:pt x="4440" y="11347"/>
                                    </a:moveTo>
                                    <a:lnTo>
                                      <a:pt x="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9"/>
                              <p:cNvSpPr/>
                              <p:nvPr/>
                            </p:nvSpPr>
                            <p:spPr>
                              <a:xfrm>
                                <a:off x="4590301" y="3667468"/>
                                <a:ext cx="49762" cy="70887"/>
                              </a:xfrm>
                              <a:custGeom>
                                <a:rect b="b" l="l" r="r" t="t"/>
                                <a:pathLst>
                                  <a:path extrusionOk="0" fill="none" h="9013" w="6327">
                                    <a:moveTo>
                                      <a:pt x="0" y="9012"/>
                                    </a:moveTo>
                                    <a:lnTo>
                                      <a:pt x="6327"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9"/>
                              <p:cNvSpPr/>
                              <p:nvPr/>
                            </p:nvSpPr>
                            <p:spPr>
                              <a:xfrm>
                                <a:off x="4640338" y="3648536"/>
                                <a:ext cx="80593" cy="20268"/>
                              </a:xfrm>
                              <a:custGeom>
                                <a:rect b="b" l="l" r="r" t="t"/>
                                <a:pathLst>
                                  <a:path extrusionOk="0" fill="none" h="2577" w="10247">
                                    <a:moveTo>
                                      <a:pt x="1" y="2577"/>
                                    </a:moveTo>
                                    <a:lnTo>
                                      <a:pt x="10247"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12" name="Google Shape;912;p29"/>
                              <p:cNvGrpSpPr/>
                              <p:nvPr/>
                            </p:nvGrpSpPr>
                            <p:grpSpPr>
                              <a:xfrm>
                                <a:off x="4579164" y="3203653"/>
                                <a:ext cx="1244833" cy="1020397"/>
                                <a:chOff x="4579164" y="3203653"/>
                                <a:chExt cx="1244833" cy="1020397"/>
                              </a:xfrm>
                            </p:grpSpPr>
                            <p:sp>
                              <p:nvSpPr>
                                <p:cNvPr id="913" name="Google Shape;913;p29"/>
                                <p:cNvSpPr/>
                                <p:nvPr/>
                              </p:nvSpPr>
                              <p:spPr>
                                <a:xfrm>
                                  <a:off x="4753083" y="3966015"/>
                                  <a:ext cx="92964" cy="53765"/>
                                </a:xfrm>
                                <a:custGeom>
                                  <a:rect b="b" l="l" r="r" t="t"/>
                                  <a:pathLst>
                                    <a:path extrusionOk="0" fill="none" h="6836" w="11820">
                                      <a:moveTo>
                                        <a:pt x="1" y="6836"/>
                                      </a:moveTo>
                                      <a:lnTo>
                                        <a:pt x="11819"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9"/>
                                <p:cNvSpPr/>
                                <p:nvPr/>
                              </p:nvSpPr>
                              <p:spPr>
                                <a:xfrm>
                                  <a:off x="4846040" y="3952794"/>
                                  <a:ext cx="103519" cy="13135"/>
                                </a:xfrm>
                                <a:custGeom>
                                  <a:rect b="b" l="l" r="r" t="t"/>
                                  <a:pathLst>
                                    <a:path extrusionOk="0" fill="none" h="1670" w="13162">
                                      <a:moveTo>
                                        <a:pt x="13161" y="0"/>
                                      </a:moveTo>
                                      <a:lnTo>
                                        <a:pt x="0" y="167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9"/>
                                <p:cNvSpPr/>
                                <p:nvPr/>
                              </p:nvSpPr>
                              <p:spPr>
                                <a:xfrm>
                                  <a:off x="4846040" y="3962216"/>
                                  <a:ext cx="64800" cy="128066"/>
                                </a:xfrm>
                                <a:custGeom>
                                  <a:rect b="b" l="l" r="r" t="t"/>
                                  <a:pathLst>
                                    <a:path extrusionOk="0" fill="none" h="16283" w="8239">
                                      <a:moveTo>
                                        <a:pt x="0" y="0"/>
                                      </a:moveTo>
                                      <a:lnTo>
                                        <a:pt x="8238" y="1628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9"/>
                                <p:cNvSpPr/>
                                <p:nvPr/>
                              </p:nvSpPr>
                              <p:spPr>
                                <a:xfrm>
                                  <a:off x="4842233" y="3962216"/>
                                  <a:ext cx="3815" cy="164787"/>
                                </a:xfrm>
                                <a:custGeom>
                                  <a:rect b="b" l="l" r="r" t="t"/>
                                  <a:pathLst>
                                    <a:path extrusionOk="0" fill="none" h="20952" w="485">
                                      <a:moveTo>
                                        <a:pt x="0" y="20952"/>
                                      </a:moveTo>
                                      <a:lnTo>
                                        <a:pt x="484"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9"/>
                                <p:cNvSpPr/>
                                <p:nvPr/>
                              </p:nvSpPr>
                              <p:spPr>
                                <a:xfrm>
                                  <a:off x="4842233" y="4123189"/>
                                  <a:ext cx="37587" cy="53002"/>
                                </a:xfrm>
                                <a:custGeom>
                                  <a:rect b="b" l="l" r="r" t="t"/>
                                  <a:pathLst>
                                    <a:path extrusionOk="0" fill="none" h="6739" w="4779">
                                      <a:moveTo>
                                        <a:pt x="4779" y="6739"/>
                                      </a:moveTo>
                                      <a:lnTo>
                                        <a:pt x="0"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9"/>
                                <p:cNvSpPr/>
                                <p:nvPr/>
                              </p:nvSpPr>
                              <p:spPr>
                                <a:xfrm>
                                  <a:off x="4770779" y="4118525"/>
                                  <a:ext cx="71461" cy="4672"/>
                                </a:xfrm>
                                <a:custGeom>
                                  <a:rect b="b" l="l" r="r" t="t"/>
                                  <a:pathLst>
                                    <a:path extrusionOk="0" fill="none" h="594" w="9086">
                                      <a:moveTo>
                                        <a:pt x="9085" y="594"/>
                                      </a:moveTo>
                                      <a:lnTo>
                                        <a:pt x="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9"/>
                                <p:cNvSpPr/>
                                <p:nvPr/>
                              </p:nvSpPr>
                              <p:spPr>
                                <a:xfrm>
                                  <a:off x="4842233" y="4090274"/>
                                  <a:ext cx="68606" cy="32923"/>
                                </a:xfrm>
                                <a:custGeom>
                                  <a:rect b="b" l="l" r="r" t="t"/>
                                  <a:pathLst>
                                    <a:path extrusionOk="0" fill="none" h="4186" w="8723">
                                      <a:moveTo>
                                        <a:pt x="0" y="4186"/>
                                      </a:moveTo>
                                      <a:lnTo>
                                        <a:pt x="8722"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0" name="Google Shape;920;p29"/>
                                <p:cNvGrpSpPr/>
                                <p:nvPr/>
                              </p:nvGrpSpPr>
                              <p:grpSpPr>
                                <a:xfrm>
                                  <a:off x="4579164" y="3203653"/>
                                  <a:ext cx="1244833" cy="1020397"/>
                                  <a:chOff x="4579164" y="3203653"/>
                                  <a:chExt cx="1244833" cy="1020397"/>
                                </a:xfrm>
                              </p:grpSpPr>
                              <p:sp>
                                <p:nvSpPr>
                                  <p:cNvPr id="921" name="Google Shape;921;p29"/>
                                  <p:cNvSpPr/>
                                  <p:nvPr/>
                                </p:nvSpPr>
                                <p:spPr>
                                  <a:xfrm>
                                    <a:off x="4788476" y="3855276"/>
                                    <a:ext cx="57572" cy="110747"/>
                                  </a:xfrm>
                                  <a:custGeom>
                                    <a:rect b="b" l="l" r="r" t="t"/>
                                    <a:pathLst>
                                      <a:path extrusionOk="0" fill="none" h="14081" w="7320">
                                        <a:moveTo>
                                          <a:pt x="7319" y="14081"/>
                                        </a:moveTo>
                                        <a:lnTo>
                                          <a:pt x="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9"/>
                                  <p:cNvSpPr/>
                                  <p:nvPr/>
                                </p:nvSpPr>
                                <p:spPr>
                                  <a:xfrm>
                                    <a:off x="4846040" y="3833867"/>
                                    <a:ext cx="11231" cy="132156"/>
                                  </a:xfrm>
                                  <a:custGeom>
                                    <a:rect b="b" l="l" r="r" t="t"/>
                                    <a:pathLst>
                                      <a:path extrusionOk="0" fill="none" h="16803" w="1428">
                                        <a:moveTo>
                                          <a:pt x="0" y="16803"/>
                                        </a:moveTo>
                                        <a:lnTo>
                                          <a:pt x="1428"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9"/>
                                  <p:cNvSpPr/>
                                  <p:nvPr/>
                                </p:nvSpPr>
                                <p:spPr>
                                  <a:xfrm>
                                    <a:off x="4761554" y="3854796"/>
                                    <a:ext cx="26261" cy="164984"/>
                                  </a:xfrm>
                                  <a:custGeom>
                                    <a:rect b="b" l="l" r="r" t="t"/>
                                    <a:pathLst>
                                      <a:path extrusionOk="0" fill="none" h="20977" w="3339">
                                        <a:moveTo>
                                          <a:pt x="0" y="20977"/>
                                        </a:moveTo>
                                        <a:lnTo>
                                          <a:pt x="3339"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9"/>
                                  <p:cNvSpPr/>
                                  <p:nvPr/>
                                </p:nvSpPr>
                                <p:spPr>
                                  <a:xfrm>
                                    <a:off x="4846991" y="3818263"/>
                                    <a:ext cx="74025" cy="146242"/>
                                  </a:xfrm>
                                  <a:custGeom>
                                    <a:rect b="b" l="l" r="r" t="t"/>
                                    <a:pathLst>
                                      <a:path extrusionOk="0" fill="none" h="18594" w="9412">
                                        <a:moveTo>
                                          <a:pt x="0" y="18593"/>
                                        </a:moveTo>
                                        <a:lnTo>
                                          <a:pt x="941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9"/>
                                  <p:cNvSpPr/>
                                  <p:nvPr/>
                                </p:nvSpPr>
                                <p:spPr>
                                  <a:xfrm>
                                    <a:off x="4927191" y="3823305"/>
                                    <a:ext cx="22368" cy="129497"/>
                                  </a:xfrm>
                                  <a:custGeom>
                                    <a:rect b="b" l="l" r="r" t="t"/>
                                    <a:pathLst>
                                      <a:path extrusionOk="0" fill="none" h="16465" w="2844">
                                        <a:moveTo>
                                          <a:pt x="1" y="1"/>
                                        </a:moveTo>
                                        <a:lnTo>
                                          <a:pt x="2843" y="16464"/>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6" name="Google Shape;926;p29"/>
                                  <p:cNvGrpSpPr/>
                                  <p:nvPr/>
                                </p:nvGrpSpPr>
                                <p:grpSpPr>
                                  <a:xfrm>
                                    <a:off x="4579164" y="3203653"/>
                                    <a:ext cx="1244833" cy="1020397"/>
                                    <a:chOff x="4579164" y="3203653"/>
                                    <a:chExt cx="1244833" cy="1020397"/>
                                  </a:xfrm>
                                </p:grpSpPr>
                                <p:sp>
                                  <p:nvSpPr>
                                    <p:cNvPr id="927" name="Google Shape;927;p29"/>
                                    <p:cNvSpPr/>
                                    <p:nvPr/>
                                  </p:nvSpPr>
                                  <p:spPr>
                                    <a:xfrm>
                                      <a:off x="4579164" y="3652241"/>
                                      <a:ext cx="422626" cy="571809"/>
                                    </a:xfrm>
                                    <a:custGeom>
                                      <a:rect b="b" l="l" r="r" t="t"/>
                                      <a:pathLst>
                                        <a:path extrusionOk="0" fill="none" h="72703" w="53735">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9"/>
                                    <p:cNvSpPr/>
                                    <p:nvPr/>
                                  </p:nvSpPr>
                                  <p:spPr>
                                    <a:xfrm>
                                      <a:off x="4617986" y="3203653"/>
                                      <a:ext cx="1206011" cy="684357"/>
                                    </a:xfrm>
                                    <a:custGeom>
                                      <a:rect b="b" l="l" r="r" t="t"/>
                                      <a:pathLst>
                                        <a:path extrusionOk="0" fill="none" h="87013" w="153339">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9"/>
                                    <p:cNvSpPr/>
                                    <p:nvPr/>
                                  </p:nvSpPr>
                                  <p:spPr>
                                    <a:xfrm>
                                      <a:off x="4906356" y="3466721"/>
                                      <a:ext cx="194289" cy="358880"/>
                                    </a:xfrm>
                                    <a:custGeom>
                                      <a:rect b="b" l="l" r="r" t="t"/>
                                      <a:pathLst>
                                        <a:path extrusionOk="0" fill="none" h="45630" w="24703">
                                          <a:moveTo>
                                            <a:pt x="8396" y="39968"/>
                                          </a:moveTo>
                                          <a:lnTo>
                                            <a:pt x="9835" y="45629"/>
                                          </a:lnTo>
                                          <a:lnTo>
                                            <a:pt x="11626" y="36786"/>
                                          </a:lnTo>
                                          <a:lnTo>
                                            <a:pt x="5492" y="30218"/>
                                          </a:lnTo>
                                          <a:lnTo>
                                            <a:pt x="1" y="25016"/>
                                          </a:lnTo>
                                          <a:lnTo>
                                            <a:pt x="1392" y="16040"/>
                                          </a:lnTo>
                                          <a:lnTo>
                                            <a:pt x="24702" y="15206"/>
                                          </a:lnTo>
                                          <a:lnTo>
                                            <a:pt x="6472"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9"/>
                                    <p:cNvSpPr/>
                                    <p:nvPr/>
                                  </p:nvSpPr>
                                  <p:spPr>
                                    <a:xfrm>
                                      <a:off x="4972383" y="3756043"/>
                                      <a:ext cx="25412" cy="25026"/>
                                    </a:xfrm>
                                    <a:custGeom>
                                      <a:rect b="b" l="l" r="r" t="t"/>
                                      <a:pathLst>
                                        <a:path extrusionOk="0" fill="none" h="3182" w="3231">
                                          <a:moveTo>
                                            <a:pt x="1" y="3182"/>
                                          </a:moveTo>
                                          <a:lnTo>
                                            <a:pt x="3231"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931" name="Google Shape;931;p29"/>
                            <p:cNvSpPr/>
                            <p:nvPr/>
                          </p:nvSpPr>
                          <p:spPr>
                            <a:xfrm>
                              <a:off x="4890375" y="3688019"/>
                              <a:ext cx="5144" cy="43769"/>
                            </a:xfrm>
                            <a:custGeom>
                              <a:rect b="b" l="l" r="r" t="t"/>
                              <a:pathLst>
                                <a:path extrusionOk="0" fill="none" h="5565" w="654">
                                  <a:moveTo>
                                    <a:pt x="653" y="0"/>
                                  </a:moveTo>
                                  <a:lnTo>
                                    <a:pt x="0" y="556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9"/>
                            <p:cNvSpPr/>
                            <p:nvPr/>
                          </p:nvSpPr>
                          <p:spPr>
                            <a:xfrm>
                              <a:off x="4899317" y="3688019"/>
                              <a:ext cx="54048" cy="20174"/>
                            </a:xfrm>
                            <a:custGeom>
                              <a:rect b="b" l="l" r="r" t="t"/>
                              <a:pathLst>
                                <a:path extrusionOk="0" fill="none" h="2565" w="6872">
                                  <a:moveTo>
                                    <a:pt x="0" y="0"/>
                                  </a:moveTo>
                                  <a:lnTo>
                                    <a:pt x="6871" y="256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9"/>
                            <p:cNvSpPr/>
                            <p:nvPr/>
                          </p:nvSpPr>
                          <p:spPr>
                            <a:xfrm>
                              <a:off x="4862690" y="3700571"/>
                              <a:ext cx="27693" cy="31216"/>
                            </a:xfrm>
                            <a:custGeom>
                              <a:rect b="b" l="l" r="r" t="t"/>
                              <a:pathLst>
                                <a:path extrusionOk="0" fill="none" h="3969" w="3521">
                                  <a:moveTo>
                                    <a:pt x="0" y="1"/>
                                  </a:moveTo>
                                  <a:lnTo>
                                    <a:pt x="3520" y="396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34" name="Google Shape;934;p29"/>
                        <p:cNvSpPr/>
                        <p:nvPr/>
                      </p:nvSpPr>
                      <p:spPr>
                        <a:xfrm>
                          <a:off x="4953924" y="3297081"/>
                          <a:ext cx="146053" cy="168122"/>
                        </a:xfrm>
                        <a:custGeom>
                          <a:rect b="b" l="l" r="r" t="t"/>
                          <a:pathLst>
                            <a:path extrusionOk="0" fill="none" h="21376" w="18570">
                              <a:moveTo>
                                <a:pt x="1" y="21376"/>
                              </a:moveTo>
                              <a:lnTo>
                                <a:pt x="18569"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935" name="Google Shape;935;p29"/>
              <p:cNvGrpSpPr/>
              <p:nvPr/>
            </p:nvGrpSpPr>
            <p:grpSpPr>
              <a:xfrm>
                <a:off x="4595437" y="3598775"/>
                <a:ext cx="37776" cy="32451"/>
                <a:chOff x="4595437" y="3598775"/>
                <a:chExt cx="37776" cy="32451"/>
              </a:xfrm>
            </p:grpSpPr>
            <p:sp>
              <p:nvSpPr>
                <p:cNvPr id="936" name="Google Shape;936;p29"/>
                <p:cNvSpPr/>
                <p:nvPr/>
              </p:nvSpPr>
              <p:spPr>
                <a:xfrm>
                  <a:off x="4595437" y="3598775"/>
                  <a:ext cx="37776" cy="32451"/>
                </a:xfrm>
                <a:custGeom>
                  <a:rect b="b" l="l" r="r" t="t"/>
                  <a:pathLst>
                    <a:path extrusionOk="0" h="4126" w="4803">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9"/>
                <p:cNvSpPr/>
                <p:nvPr/>
              </p:nvSpPr>
              <p:spPr>
                <a:xfrm>
                  <a:off x="4610561" y="3608480"/>
                  <a:ext cx="13040" cy="13040"/>
                </a:xfrm>
                <a:custGeom>
                  <a:rect b="b" l="l" r="r" t="t"/>
                  <a:pathLst>
                    <a:path extrusionOk="0" h="1658" w="1658">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8" name="Google Shape;938;p29"/>
              <p:cNvGrpSpPr/>
              <p:nvPr/>
            </p:nvGrpSpPr>
            <p:grpSpPr>
              <a:xfrm>
                <a:off x="4641864" y="3524443"/>
                <a:ext cx="37776" cy="32380"/>
                <a:chOff x="4641864" y="3524443"/>
                <a:chExt cx="37776" cy="32380"/>
              </a:xfrm>
            </p:grpSpPr>
            <p:sp>
              <p:nvSpPr>
                <p:cNvPr id="939" name="Google Shape;939;p29"/>
                <p:cNvSpPr/>
                <p:nvPr/>
              </p:nvSpPr>
              <p:spPr>
                <a:xfrm>
                  <a:off x="4641864" y="3524443"/>
                  <a:ext cx="37776" cy="32380"/>
                </a:xfrm>
                <a:custGeom>
                  <a:rect b="b" l="l" r="r" t="t"/>
                  <a:pathLst>
                    <a:path extrusionOk="0" h="4117" w="4803">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9"/>
                <p:cNvSpPr/>
                <p:nvPr/>
              </p:nvSpPr>
              <p:spPr>
                <a:xfrm>
                  <a:off x="4656988" y="3534077"/>
                  <a:ext cx="13048" cy="13040"/>
                </a:xfrm>
                <a:custGeom>
                  <a:rect b="b" l="l" r="r" t="t"/>
                  <a:pathLst>
                    <a:path extrusionOk="0" h="1658" w="1659">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29"/>
              <p:cNvGrpSpPr/>
              <p:nvPr/>
            </p:nvGrpSpPr>
            <p:grpSpPr>
              <a:xfrm>
                <a:off x="4648431" y="3893901"/>
                <a:ext cx="37776" cy="32357"/>
                <a:chOff x="4648431" y="3893901"/>
                <a:chExt cx="37776" cy="32357"/>
              </a:xfrm>
            </p:grpSpPr>
            <p:sp>
              <p:nvSpPr>
                <p:cNvPr id="942" name="Google Shape;942;p29"/>
                <p:cNvSpPr/>
                <p:nvPr/>
              </p:nvSpPr>
              <p:spPr>
                <a:xfrm>
                  <a:off x="4648431" y="3893901"/>
                  <a:ext cx="37776" cy="32357"/>
                </a:xfrm>
                <a:custGeom>
                  <a:rect b="b" l="l" r="r" t="t"/>
                  <a:pathLst>
                    <a:path extrusionOk="0" h="4114" w="4803">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9"/>
                <p:cNvSpPr/>
                <p:nvPr/>
              </p:nvSpPr>
              <p:spPr>
                <a:xfrm>
                  <a:off x="4663556" y="3903606"/>
                  <a:ext cx="13040" cy="13040"/>
                </a:xfrm>
                <a:custGeom>
                  <a:rect b="b" l="l" r="r" t="t"/>
                  <a:pathLst>
                    <a:path extrusionOk="0" h="1658" w="1658">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29"/>
              <p:cNvGrpSpPr/>
              <p:nvPr/>
            </p:nvGrpSpPr>
            <p:grpSpPr>
              <a:xfrm>
                <a:off x="4567752" y="3722908"/>
                <a:ext cx="37870" cy="32380"/>
                <a:chOff x="4567752" y="3722908"/>
                <a:chExt cx="37870" cy="32380"/>
              </a:xfrm>
            </p:grpSpPr>
            <p:sp>
              <p:nvSpPr>
                <p:cNvPr id="945" name="Google Shape;945;p29"/>
                <p:cNvSpPr/>
                <p:nvPr/>
              </p:nvSpPr>
              <p:spPr>
                <a:xfrm>
                  <a:off x="4567752" y="3722908"/>
                  <a:ext cx="37870" cy="32380"/>
                </a:xfrm>
                <a:custGeom>
                  <a:rect b="b" l="l" r="r" t="t"/>
                  <a:pathLst>
                    <a:path extrusionOk="0" h="4117" w="4815">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9"/>
                <p:cNvSpPr/>
                <p:nvPr/>
              </p:nvSpPr>
              <p:spPr>
                <a:xfrm>
                  <a:off x="4580690" y="3732543"/>
                  <a:ext cx="15227" cy="13064"/>
                </a:xfrm>
                <a:custGeom>
                  <a:rect b="b" l="l" r="r" t="t"/>
                  <a:pathLst>
                    <a:path extrusionOk="0" h="1661" w="1936">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29"/>
              <p:cNvGrpSpPr/>
              <p:nvPr/>
            </p:nvGrpSpPr>
            <p:grpSpPr>
              <a:xfrm>
                <a:off x="4617506" y="3652052"/>
                <a:ext cx="37783" cy="32357"/>
                <a:chOff x="4617506" y="3652052"/>
                <a:chExt cx="37783" cy="32357"/>
              </a:xfrm>
            </p:grpSpPr>
            <p:sp>
              <p:nvSpPr>
                <p:cNvPr id="948" name="Google Shape;948;p29"/>
                <p:cNvSpPr/>
                <p:nvPr/>
              </p:nvSpPr>
              <p:spPr>
                <a:xfrm>
                  <a:off x="4617506" y="3652052"/>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9"/>
                <p:cNvSpPr/>
                <p:nvPr/>
              </p:nvSpPr>
              <p:spPr>
                <a:xfrm>
                  <a:off x="4632638" y="3661758"/>
                  <a:ext cx="13040" cy="13040"/>
                </a:xfrm>
                <a:custGeom>
                  <a:rect b="b" l="l" r="r" t="t"/>
                  <a:pathLst>
                    <a:path extrusionOk="0" h="1658" w="1658">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29"/>
              <p:cNvGrpSpPr/>
              <p:nvPr/>
            </p:nvGrpSpPr>
            <p:grpSpPr>
              <a:xfrm>
                <a:off x="4739005" y="3554149"/>
                <a:ext cx="37870" cy="32357"/>
                <a:chOff x="4739005" y="3554149"/>
                <a:chExt cx="37870" cy="32357"/>
              </a:xfrm>
            </p:grpSpPr>
            <p:sp>
              <p:nvSpPr>
                <p:cNvPr id="951" name="Google Shape;951;p29"/>
                <p:cNvSpPr/>
                <p:nvPr/>
              </p:nvSpPr>
              <p:spPr>
                <a:xfrm>
                  <a:off x="4739005" y="3554149"/>
                  <a:ext cx="37870" cy="32357"/>
                </a:xfrm>
                <a:custGeom>
                  <a:rect b="b" l="l" r="r" t="t"/>
                  <a:pathLst>
                    <a:path extrusionOk="0" h="4114" w="4815">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9"/>
                <p:cNvSpPr/>
                <p:nvPr/>
              </p:nvSpPr>
              <p:spPr>
                <a:xfrm>
                  <a:off x="4751943" y="3563854"/>
                  <a:ext cx="15227" cy="13048"/>
                </a:xfrm>
                <a:custGeom>
                  <a:rect b="b" l="l" r="r" t="t"/>
                  <a:pathLst>
                    <a:path extrusionOk="0" h="1659" w="1936">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29"/>
              <p:cNvGrpSpPr/>
              <p:nvPr/>
            </p:nvGrpSpPr>
            <p:grpSpPr>
              <a:xfrm>
                <a:off x="4806557" y="3630258"/>
                <a:ext cx="37776" cy="32364"/>
                <a:chOff x="4806557" y="3630258"/>
                <a:chExt cx="37776" cy="32364"/>
              </a:xfrm>
            </p:grpSpPr>
            <p:sp>
              <p:nvSpPr>
                <p:cNvPr id="954" name="Google Shape;954;p29"/>
                <p:cNvSpPr/>
                <p:nvPr/>
              </p:nvSpPr>
              <p:spPr>
                <a:xfrm>
                  <a:off x="4806557" y="3630258"/>
                  <a:ext cx="37776" cy="32364"/>
                </a:xfrm>
                <a:custGeom>
                  <a:rect b="b" l="l" r="r" t="t"/>
                  <a:pathLst>
                    <a:path extrusionOk="0" h="4115" w="4803">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9"/>
                <p:cNvSpPr/>
                <p:nvPr/>
              </p:nvSpPr>
              <p:spPr>
                <a:xfrm>
                  <a:off x="4819495" y="3639972"/>
                  <a:ext cx="15227" cy="13040"/>
                </a:xfrm>
                <a:custGeom>
                  <a:rect b="b" l="l" r="r" t="t"/>
                  <a:pathLst>
                    <a:path extrusionOk="0" h="1658" w="1936">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29"/>
              <p:cNvGrpSpPr/>
              <p:nvPr/>
            </p:nvGrpSpPr>
            <p:grpSpPr>
              <a:xfrm>
                <a:off x="4737007" y="4004357"/>
                <a:ext cx="37870" cy="32357"/>
                <a:chOff x="4737007" y="4004357"/>
                <a:chExt cx="37870" cy="32357"/>
              </a:xfrm>
            </p:grpSpPr>
            <p:sp>
              <p:nvSpPr>
                <p:cNvPr id="957" name="Google Shape;957;p29"/>
                <p:cNvSpPr/>
                <p:nvPr/>
              </p:nvSpPr>
              <p:spPr>
                <a:xfrm>
                  <a:off x="4737007" y="4004357"/>
                  <a:ext cx="37870" cy="32357"/>
                </a:xfrm>
                <a:custGeom>
                  <a:rect b="b" l="l" r="r" t="t"/>
                  <a:pathLst>
                    <a:path extrusionOk="0" h="4114" w="4815">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9"/>
                <p:cNvSpPr/>
                <p:nvPr/>
              </p:nvSpPr>
              <p:spPr>
                <a:xfrm>
                  <a:off x="4752131" y="4014062"/>
                  <a:ext cx="13040" cy="13048"/>
                </a:xfrm>
                <a:custGeom>
                  <a:rect b="b" l="l" r="r" t="t"/>
                  <a:pathLst>
                    <a:path extrusionOk="0" h="1659" w="1658">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29"/>
              <p:cNvGrpSpPr/>
              <p:nvPr/>
            </p:nvGrpSpPr>
            <p:grpSpPr>
              <a:xfrm>
                <a:off x="4773634" y="4208627"/>
                <a:ext cx="37776" cy="32357"/>
                <a:chOff x="4773634" y="4208627"/>
                <a:chExt cx="37776" cy="32357"/>
              </a:xfrm>
            </p:grpSpPr>
            <p:sp>
              <p:nvSpPr>
                <p:cNvPr id="960" name="Google Shape;960;p29"/>
                <p:cNvSpPr/>
                <p:nvPr/>
              </p:nvSpPr>
              <p:spPr>
                <a:xfrm>
                  <a:off x="4773634" y="4208627"/>
                  <a:ext cx="37776" cy="32357"/>
                </a:xfrm>
                <a:custGeom>
                  <a:rect b="b" l="l" r="r" t="t"/>
                  <a:pathLst>
                    <a:path extrusionOk="0" h="4114" w="4803">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9"/>
                <p:cNvSpPr/>
                <p:nvPr/>
              </p:nvSpPr>
              <p:spPr>
                <a:xfrm>
                  <a:off x="4788664" y="4218332"/>
                  <a:ext cx="13048" cy="13040"/>
                </a:xfrm>
                <a:custGeom>
                  <a:rect b="b" l="l" r="r" t="t"/>
                  <a:pathLst>
                    <a:path extrusionOk="0" h="1658" w="1659">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2" name="Google Shape;962;p29"/>
              <p:cNvGrpSpPr/>
              <p:nvPr/>
            </p:nvGrpSpPr>
            <p:grpSpPr>
              <a:xfrm>
                <a:off x="4888282" y="4074764"/>
                <a:ext cx="37776" cy="32451"/>
                <a:chOff x="4888282" y="4074764"/>
                <a:chExt cx="37776" cy="32451"/>
              </a:xfrm>
            </p:grpSpPr>
            <p:sp>
              <p:nvSpPr>
                <p:cNvPr id="963" name="Google Shape;963;p29"/>
                <p:cNvSpPr/>
                <p:nvPr/>
              </p:nvSpPr>
              <p:spPr>
                <a:xfrm>
                  <a:off x="4888282" y="4074764"/>
                  <a:ext cx="37776" cy="32451"/>
                </a:xfrm>
                <a:custGeom>
                  <a:rect b="b" l="l" r="r" t="t"/>
                  <a:pathLst>
                    <a:path extrusionOk="0" h="4126" w="4803">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9"/>
                <p:cNvSpPr/>
                <p:nvPr/>
              </p:nvSpPr>
              <p:spPr>
                <a:xfrm>
                  <a:off x="4901220" y="4084470"/>
                  <a:ext cx="15227" cy="13064"/>
                </a:xfrm>
                <a:custGeom>
                  <a:rect b="b" l="l" r="r" t="t"/>
                  <a:pathLst>
                    <a:path extrusionOk="0" h="1661" w="1936">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5" name="Google Shape;965;p29"/>
              <p:cNvGrpSpPr/>
              <p:nvPr/>
            </p:nvGrpSpPr>
            <p:grpSpPr>
              <a:xfrm>
                <a:off x="4901315" y="3804271"/>
                <a:ext cx="37776" cy="32364"/>
                <a:chOff x="4901315" y="3804271"/>
                <a:chExt cx="37776" cy="32364"/>
              </a:xfrm>
            </p:grpSpPr>
            <p:sp>
              <p:nvSpPr>
                <p:cNvPr id="966" name="Google Shape;966;p29"/>
                <p:cNvSpPr/>
                <p:nvPr/>
              </p:nvSpPr>
              <p:spPr>
                <a:xfrm>
                  <a:off x="4901315" y="3804271"/>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9"/>
                <p:cNvSpPr/>
                <p:nvPr/>
              </p:nvSpPr>
              <p:spPr>
                <a:xfrm>
                  <a:off x="4914253" y="3813985"/>
                  <a:ext cx="15235" cy="13040"/>
                </a:xfrm>
                <a:custGeom>
                  <a:rect b="b" l="l" r="r" t="t"/>
                  <a:pathLst>
                    <a:path extrusionOk="0" h="1658" w="1937">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8" name="Google Shape;968;p29"/>
              <p:cNvGrpSpPr/>
              <p:nvPr/>
            </p:nvGrpSpPr>
            <p:grpSpPr>
              <a:xfrm>
                <a:off x="4866394" y="3715035"/>
                <a:ext cx="37846" cy="32357"/>
                <a:chOff x="4866394" y="3715035"/>
                <a:chExt cx="37846" cy="32357"/>
              </a:xfrm>
            </p:grpSpPr>
            <p:sp>
              <p:nvSpPr>
                <p:cNvPr id="969" name="Google Shape;969;p29"/>
                <p:cNvSpPr/>
                <p:nvPr/>
              </p:nvSpPr>
              <p:spPr>
                <a:xfrm>
                  <a:off x="4866394" y="3715035"/>
                  <a:ext cx="37846" cy="32357"/>
                </a:xfrm>
                <a:custGeom>
                  <a:rect b="b" l="l" r="r" t="t"/>
                  <a:pathLst>
                    <a:path extrusionOk="0" h="4114" w="4812">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9"/>
                <p:cNvSpPr/>
                <p:nvPr/>
              </p:nvSpPr>
              <p:spPr>
                <a:xfrm>
                  <a:off x="4879340" y="3724646"/>
                  <a:ext cx="15227" cy="13103"/>
                </a:xfrm>
                <a:custGeom>
                  <a:rect b="b" l="l" r="r" t="t"/>
                  <a:pathLst>
                    <a:path extrusionOk="0" h="1666" w="1936">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29"/>
              <p:cNvGrpSpPr/>
              <p:nvPr/>
            </p:nvGrpSpPr>
            <p:grpSpPr>
              <a:xfrm>
                <a:off x="4979233" y="3839798"/>
                <a:ext cx="37878" cy="32420"/>
                <a:chOff x="4979233" y="3839798"/>
                <a:chExt cx="37878" cy="32420"/>
              </a:xfrm>
            </p:grpSpPr>
            <p:sp>
              <p:nvSpPr>
                <p:cNvPr id="972" name="Google Shape;972;p29"/>
                <p:cNvSpPr/>
                <p:nvPr/>
              </p:nvSpPr>
              <p:spPr>
                <a:xfrm>
                  <a:off x="4979233" y="3839798"/>
                  <a:ext cx="37878" cy="32420"/>
                </a:xfrm>
                <a:custGeom>
                  <a:rect b="b" l="l" r="r" t="t"/>
                  <a:pathLst>
                    <a:path extrusionOk="0" h="4122" w="4816">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9"/>
                <p:cNvSpPr/>
                <p:nvPr/>
              </p:nvSpPr>
              <p:spPr>
                <a:xfrm>
                  <a:off x="4994366" y="384947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4" name="Google Shape;974;p29"/>
              <p:cNvGrpSpPr/>
              <p:nvPr/>
            </p:nvGrpSpPr>
            <p:grpSpPr>
              <a:xfrm>
                <a:off x="4790662" y="3679147"/>
                <a:ext cx="37783" cy="32380"/>
                <a:chOff x="4790662" y="3679147"/>
                <a:chExt cx="37783" cy="32380"/>
              </a:xfrm>
            </p:grpSpPr>
            <p:sp>
              <p:nvSpPr>
                <p:cNvPr id="975" name="Google Shape;975;p29"/>
                <p:cNvSpPr/>
                <p:nvPr/>
              </p:nvSpPr>
              <p:spPr>
                <a:xfrm>
                  <a:off x="4790662" y="3679147"/>
                  <a:ext cx="37783" cy="32380"/>
                </a:xfrm>
                <a:custGeom>
                  <a:rect b="b" l="l" r="r" t="t"/>
                  <a:pathLst>
                    <a:path extrusionOk="0" h="4117" w="4804">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9"/>
                <p:cNvSpPr/>
                <p:nvPr/>
              </p:nvSpPr>
              <p:spPr>
                <a:xfrm>
                  <a:off x="4803506" y="3688774"/>
                  <a:ext cx="15235" cy="13072"/>
                </a:xfrm>
                <a:custGeom>
                  <a:rect b="b" l="l" r="r" t="t"/>
                  <a:pathLst>
                    <a:path extrusionOk="0" h="1662" w="1937">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7" name="Google Shape;977;p29"/>
              <p:cNvGrpSpPr/>
              <p:nvPr/>
            </p:nvGrpSpPr>
            <p:grpSpPr>
              <a:xfrm>
                <a:off x="4857263" y="3557861"/>
                <a:ext cx="37776" cy="32357"/>
                <a:chOff x="4857263" y="3557861"/>
                <a:chExt cx="37776" cy="32357"/>
              </a:xfrm>
            </p:grpSpPr>
            <p:sp>
              <p:nvSpPr>
                <p:cNvPr id="978" name="Google Shape;978;p29"/>
                <p:cNvSpPr/>
                <p:nvPr/>
              </p:nvSpPr>
              <p:spPr>
                <a:xfrm>
                  <a:off x="4857263" y="3557861"/>
                  <a:ext cx="37776" cy="32357"/>
                </a:xfrm>
                <a:custGeom>
                  <a:rect b="b" l="l" r="r" t="t"/>
                  <a:pathLst>
                    <a:path extrusionOk="0" h="4114" w="4803">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9"/>
                <p:cNvSpPr/>
                <p:nvPr/>
              </p:nvSpPr>
              <p:spPr>
                <a:xfrm>
                  <a:off x="4870106" y="3567566"/>
                  <a:ext cx="15329" cy="13040"/>
                </a:xfrm>
                <a:custGeom>
                  <a:rect b="b" l="l" r="r" t="t"/>
                  <a:pathLst>
                    <a:path extrusionOk="0" h="1658" w="1949">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0" name="Google Shape;980;p29"/>
              <p:cNvGrpSpPr/>
              <p:nvPr/>
            </p:nvGrpSpPr>
            <p:grpSpPr>
              <a:xfrm>
                <a:off x="4883902" y="3648033"/>
                <a:ext cx="37783" cy="32380"/>
                <a:chOff x="4883902" y="3648033"/>
                <a:chExt cx="37783" cy="32380"/>
              </a:xfrm>
            </p:grpSpPr>
            <p:sp>
              <p:nvSpPr>
                <p:cNvPr id="981" name="Google Shape;981;p29"/>
                <p:cNvSpPr/>
                <p:nvPr/>
              </p:nvSpPr>
              <p:spPr>
                <a:xfrm>
                  <a:off x="4883902" y="3648033"/>
                  <a:ext cx="37783" cy="32380"/>
                </a:xfrm>
                <a:custGeom>
                  <a:rect b="b" l="l" r="r" t="t"/>
                  <a:pathLst>
                    <a:path extrusionOk="0" h="4117" w="4804">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9"/>
                <p:cNvSpPr/>
                <p:nvPr/>
              </p:nvSpPr>
              <p:spPr>
                <a:xfrm>
                  <a:off x="4896745" y="3657668"/>
                  <a:ext cx="15329" cy="13009"/>
                </a:xfrm>
                <a:custGeom>
                  <a:rect b="b" l="l" r="r" t="t"/>
                  <a:pathLst>
                    <a:path extrusionOk="0" h="1654" w="1949">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3" name="Google Shape;983;p29"/>
              <p:cNvGrpSpPr/>
              <p:nvPr/>
            </p:nvGrpSpPr>
            <p:grpSpPr>
              <a:xfrm>
                <a:off x="4907780" y="3347220"/>
                <a:ext cx="37878" cy="32357"/>
                <a:chOff x="4907780" y="3347220"/>
                <a:chExt cx="37878" cy="32357"/>
              </a:xfrm>
            </p:grpSpPr>
            <p:sp>
              <p:nvSpPr>
                <p:cNvPr id="984" name="Google Shape;984;p29"/>
                <p:cNvSpPr/>
                <p:nvPr/>
              </p:nvSpPr>
              <p:spPr>
                <a:xfrm>
                  <a:off x="4907780" y="3347220"/>
                  <a:ext cx="37878" cy="32357"/>
                </a:xfrm>
                <a:custGeom>
                  <a:rect b="b" l="l" r="r" t="t"/>
                  <a:pathLst>
                    <a:path extrusionOk="0" h="4114" w="4816">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9"/>
                <p:cNvSpPr/>
                <p:nvPr/>
              </p:nvSpPr>
              <p:spPr>
                <a:xfrm>
                  <a:off x="4922912" y="3356926"/>
                  <a:ext cx="13040" cy="13040"/>
                </a:xfrm>
                <a:custGeom>
                  <a:rect b="b" l="l" r="r" t="t"/>
                  <a:pathLst>
                    <a:path extrusionOk="0" h="1658" w="1658">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6" name="Google Shape;986;p29"/>
              <p:cNvGrpSpPr/>
              <p:nvPr/>
            </p:nvGrpSpPr>
            <p:grpSpPr>
              <a:xfrm>
                <a:off x="5065048" y="3738150"/>
                <a:ext cx="37783" cy="32364"/>
                <a:chOff x="5065048" y="3738150"/>
                <a:chExt cx="37783" cy="32364"/>
              </a:xfrm>
            </p:grpSpPr>
            <p:sp>
              <p:nvSpPr>
                <p:cNvPr id="987" name="Google Shape;987;p29"/>
                <p:cNvSpPr/>
                <p:nvPr/>
              </p:nvSpPr>
              <p:spPr>
                <a:xfrm>
                  <a:off x="5065048" y="3738150"/>
                  <a:ext cx="37783" cy="32364"/>
                </a:xfrm>
                <a:custGeom>
                  <a:rect b="b" l="l" r="r" t="t"/>
                  <a:pathLst>
                    <a:path extrusionOk="0" h="4115" w="4804">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9"/>
                <p:cNvSpPr/>
                <p:nvPr/>
              </p:nvSpPr>
              <p:spPr>
                <a:xfrm>
                  <a:off x="5077994" y="3747761"/>
                  <a:ext cx="15227" cy="13072"/>
                </a:xfrm>
                <a:custGeom>
                  <a:rect b="b" l="l" r="r" t="t"/>
                  <a:pathLst>
                    <a:path extrusionOk="0" h="1662" w="1936">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9" name="Google Shape;989;p29"/>
              <p:cNvGrpSpPr/>
              <p:nvPr/>
            </p:nvGrpSpPr>
            <p:grpSpPr>
              <a:xfrm>
                <a:off x="5071616" y="3284615"/>
                <a:ext cx="37783" cy="32357"/>
                <a:chOff x="5071616" y="3284615"/>
                <a:chExt cx="37783" cy="32357"/>
              </a:xfrm>
            </p:grpSpPr>
            <p:sp>
              <p:nvSpPr>
                <p:cNvPr id="990" name="Google Shape;990;p29"/>
                <p:cNvSpPr/>
                <p:nvPr/>
              </p:nvSpPr>
              <p:spPr>
                <a:xfrm>
                  <a:off x="5071616" y="3284615"/>
                  <a:ext cx="37783" cy="32357"/>
                </a:xfrm>
                <a:custGeom>
                  <a:rect b="b" l="l" r="r" t="t"/>
                  <a:pathLst>
                    <a:path extrusionOk="0" h="4114" w="4804">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9"/>
                <p:cNvSpPr/>
                <p:nvPr/>
              </p:nvSpPr>
              <p:spPr>
                <a:xfrm>
                  <a:off x="5086646" y="3294320"/>
                  <a:ext cx="13048" cy="13048"/>
                </a:xfrm>
                <a:custGeom>
                  <a:rect b="b" l="l" r="r" t="t"/>
                  <a:pathLst>
                    <a:path extrusionOk="0" h="1659" w="1659">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2" name="Google Shape;992;p29"/>
              <p:cNvGrpSpPr/>
              <p:nvPr/>
            </p:nvGrpSpPr>
            <p:grpSpPr>
              <a:xfrm>
                <a:off x="5389291" y="3759921"/>
                <a:ext cx="37783" cy="32380"/>
                <a:chOff x="5389291" y="3759921"/>
                <a:chExt cx="37783" cy="32380"/>
              </a:xfrm>
            </p:grpSpPr>
            <p:sp>
              <p:nvSpPr>
                <p:cNvPr id="993" name="Google Shape;993;p29"/>
                <p:cNvSpPr/>
                <p:nvPr/>
              </p:nvSpPr>
              <p:spPr>
                <a:xfrm>
                  <a:off x="5389291" y="3759921"/>
                  <a:ext cx="37783" cy="32380"/>
                </a:xfrm>
                <a:custGeom>
                  <a:rect b="b" l="l" r="r" t="t"/>
                  <a:pathLst>
                    <a:path extrusionOk="0" h="4117" w="4804">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9"/>
                <p:cNvSpPr/>
                <p:nvPr/>
              </p:nvSpPr>
              <p:spPr>
                <a:xfrm>
                  <a:off x="5402229" y="3769555"/>
                  <a:ext cx="15235" cy="13064"/>
                </a:xfrm>
                <a:custGeom>
                  <a:rect b="b" l="l" r="r" t="t"/>
                  <a:pathLst>
                    <a:path extrusionOk="0" h="1661" w="1937">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29"/>
              <p:cNvGrpSpPr/>
              <p:nvPr/>
            </p:nvGrpSpPr>
            <p:grpSpPr>
              <a:xfrm>
                <a:off x="5431534" y="3632932"/>
                <a:ext cx="37878" cy="32451"/>
                <a:chOff x="5431534" y="3632932"/>
                <a:chExt cx="37878" cy="32451"/>
              </a:xfrm>
            </p:grpSpPr>
            <p:sp>
              <p:nvSpPr>
                <p:cNvPr id="996" name="Google Shape;996;p29"/>
                <p:cNvSpPr/>
                <p:nvPr/>
              </p:nvSpPr>
              <p:spPr>
                <a:xfrm>
                  <a:off x="5431534" y="3632932"/>
                  <a:ext cx="37878" cy="32451"/>
                </a:xfrm>
                <a:custGeom>
                  <a:rect b="b" l="l" r="r" t="t"/>
                  <a:pathLst>
                    <a:path extrusionOk="0" h="4126" w="4816">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9"/>
                <p:cNvSpPr/>
                <p:nvPr/>
              </p:nvSpPr>
              <p:spPr>
                <a:xfrm>
                  <a:off x="5444472" y="3642638"/>
                  <a:ext cx="15235" cy="13064"/>
                </a:xfrm>
                <a:custGeom>
                  <a:rect b="b" l="l" r="r" t="t"/>
                  <a:pathLst>
                    <a:path extrusionOk="0" h="1661" w="1937">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8" name="Google Shape;998;p29"/>
              <p:cNvGrpSpPr/>
              <p:nvPr/>
            </p:nvGrpSpPr>
            <p:grpSpPr>
              <a:xfrm>
                <a:off x="5540755" y="3544829"/>
                <a:ext cx="37783" cy="32357"/>
                <a:chOff x="5540755" y="3544829"/>
                <a:chExt cx="37783" cy="32357"/>
              </a:xfrm>
            </p:grpSpPr>
            <p:sp>
              <p:nvSpPr>
                <p:cNvPr id="999" name="Google Shape;999;p29"/>
                <p:cNvSpPr/>
                <p:nvPr/>
              </p:nvSpPr>
              <p:spPr>
                <a:xfrm>
                  <a:off x="5540755" y="3544829"/>
                  <a:ext cx="37783" cy="32357"/>
                </a:xfrm>
                <a:custGeom>
                  <a:rect b="b" l="l" r="r" t="t"/>
                  <a:pathLst>
                    <a:path extrusionOk="0" h="4114" w="4804">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9"/>
                <p:cNvSpPr/>
                <p:nvPr/>
              </p:nvSpPr>
              <p:spPr>
                <a:xfrm>
                  <a:off x="5553693" y="3554534"/>
                  <a:ext cx="15235" cy="13040"/>
                </a:xfrm>
                <a:custGeom>
                  <a:rect b="b" l="l" r="r" t="t"/>
                  <a:pathLst>
                    <a:path extrusionOk="0" h="1658" w="1937">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29"/>
              <p:cNvGrpSpPr/>
              <p:nvPr/>
            </p:nvGrpSpPr>
            <p:grpSpPr>
              <a:xfrm>
                <a:off x="5579293" y="3412107"/>
                <a:ext cx="37776" cy="32357"/>
                <a:chOff x="5579293" y="3412107"/>
                <a:chExt cx="37776" cy="32357"/>
              </a:xfrm>
            </p:grpSpPr>
            <p:sp>
              <p:nvSpPr>
                <p:cNvPr id="1002" name="Google Shape;1002;p29"/>
                <p:cNvSpPr/>
                <p:nvPr/>
              </p:nvSpPr>
              <p:spPr>
                <a:xfrm>
                  <a:off x="5579293" y="3412107"/>
                  <a:ext cx="37776" cy="32357"/>
                </a:xfrm>
                <a:custGeom>
                  <a:rect b="b" l="l" r="r" t="t"/>
                  <a:pathLst>
                    <a:path extrusionOk="0" h="4114" w="4803">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9"/>
                <p:cNvSpPr/>
                <p:nvPr/>
              </p:nvSpPr>
              <p:spPr>
                <a:xfrm>
                  <a:off x="5594418" y="3421812"/>
                  <a:ext cx="13040" cy="13040"/>
                </a:xfrm>
                <a:custGeom>
                  <a:rect b="b" l="l" r="r" t="t"/>
                  <a:pathLst>
                    <a:path extrusionOk="0" h="1658" w="1658">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 name="Google Shape;1004;p29"/>
              <p:cNvGrpSpPr/>
              <p:nvPr/>
            </p:nvGrpSpPr>
            <p:grpSpPr>
              <a:xfrm>
                <a:off x="5801346" y="3284615"/>
                <a:ext cx="37783" cy="32357"/>
                <a:chOff x="5801346" y="3284615"/>
                <a:chExt cx="37783" cy="32357"/>
              </a:xfrm>
            </p:grpSpPr>
            <p:sp>
              <p:nvSpPr>
                <p:cNvPr id="1005" name="Google Shape;1005;p29"/>
                <p:cNvSpPr/>
                <p:nvPr/>
              </p:nvSpPr>
              <p:spPr>
                <a:xfrm>
                  <a:off x="5801346" y="3284615"/>
                  <a:ext cx="37783" cy="32357"/>
                </a:xfrm>
                <a:custGeom>
                  <a:rect b="b" l="l" r="r" t="t"/>
                  <a:pathLst>
                    <a:path extrusionOk="0" h="4114" w="4804">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9"/>
                <p:cNvSpPr/>
                <p:nvPr/>
              </p:nvSpPr>
              <p:spPr>
                <a:xfrm>
                  <a:off x="5816478" y="3294320"/>
                  <a:ext cx="13040" cy="13048"/>
                </a:xfrm>
                <a:custGeom>
                  <a:rect b="b" l="l" r="r" t="t"/>
                  <a:pathLst>
                    <a:path extrusionOk="0" h="1659" w="1658">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29"/>
              <p:cNvGrpSpPr/>
              <p:nvPr/>
            </p:nvGrpSpPr>
            <p:grpSpPr>
              <a:xfrm>
                <a:off x="5763578" y="3399067"/>
                <a:ext cx="37776" cy="32364"/>
                <a:chOff x="5763578" y="3399067"/>
                <a:chExt cx="37776" cy="32364"/>
              </a:xfrm>
            </p:grpSpPr>
            <p:sp>
              <p:nvSpPr>
                <p:cNvPr id="1008" name="Google Shape;1008;p29"/>
                <p:cNvSpPr/>
                <p:nvPr/>
              </p:nvSpPr>
              <p:spPr>
                <a:xfrm>
                  <a:off x="5763578" y="3399067"/>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9"/>
                <p:cNvSpPr/>
                <p:nvPr/>
              </p:nvSpPr>
              <p:spPr>
                <a:xfrm>
                  <a:off x="5776516" y="3408780"/>
                  <a:ext cx="15235" cy="13040"/>
                </a:xfrm>
                <a:custGeom>
                  <a:rect b="b" l="l" r="r" t="t"/>
                  <a:pathLst>
                    <a:path extrusionOk="0" h="1658" w="1937">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29"/>
              <p:cNvGrpSpPr/>
              <p:nvPr/>
            </p:nvGrpSpPr>
            <p:grpSpPr>
              <a:xfrm>
                <a:off x="5395858" y="3230952"/>
                <a:ext cx="37776" cy="32364"/>
                <a:chOff x="5395858" y="3230952"/>
                <a:chExt cx="37776" cy="32364"/>
              </a:xfrm>
            </p:grpSpPr>
            <p:sp>
              <p:nvSpPr>
                <p:cNvPr id="1011" name="Google Shape;1011;p29"/>
                <p:cNvSpPr/>
                <p:nvPr/>
              </p:nvSpPr>
              <p:spPr>
                <a:xfrm>
                  <a:off x="5395858" y="3230952"/>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9"/>
                <p:cNvSpPr/>
                <p:nvPr/>
              </p:nvSpPr>
              <p:spPr>
                <a:xfrm>
                  <a:off x="5408702" y="3240571"/>
                  <a:ext cx="15227" cy="13064"/>
                </a:xfrm>
                <a:custGeom>
                  <a:rect b="b" l="l" r="r" t="t"/>
                  <a:pathLst>
                    <a:path extrusionOk="0" h="1661" w="1936">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3" name="Google Shape;1013;p29"/>
              <p:cNvGrpSpPr/>
              <p:nvPr/>
            </p:nvGrpSpPr>
            <p:grpSpPr>
              <a:xfrm>
                <a:off x="5264088" y="3188237"/>
                <a:ext cx="37776" cy="32357"/>
                <a:chOff x="5264088" y="3188237"/>
                <a:chExt cx="37776" cy="32357"/>
              </a:xfrm>
            </p:grpSpPr>
            <p:sp>
              <p:nvSpPr>
                <p:cNvPr id="1014" name="Google Shape;1014;p29"/>
                <p:cNvSpPr/>
                <p:nvPr/>
              </p:nvSpPr>
              <p:spPr>
                <a:xfrm>
                  <a:off x="5264088" y="3188237"/>
                  <a:ext cx="37776" cy="32357"/>
                </a:xfrm>
                <a:custGeom>
                  <a:rect b="b" l="l" r="r" t="t"/>
                  <a:pathLst>
                    <a:path extrusionOk="0" h="4114" w="4803">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9"/>
                <p:cNvSpPr/>
                <p:nvPr/>
              </p:nvSpPr>
              <p:spPr>
                <a:xfrm>
                  <a:off x="5279212" y="3197943"/>
                  <a:ext cx="13048" cy="13048"/>
                </a:xfrm>
                <a:custGeom>
                  <a:rect b="b" l="l" r="r" t="t"/>
                  <a:pathLst>
                    <a:path extrusionOk="0" h="1659" w="1659">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6" name="Google Shape;1016;p29"/>
              <p:cNvGrpSpPr/>
              <p:nvPr/>
            </p:nvGrpSpPr>
            <p:grpSpPr>
              <a:xfrm>
                <a:off x="5585758" y="3237425"/>
                <a:ext cx="37878" cy="32357"/>
                <a:chOff x="5585758" y="3237425"/>
                <a:chExt cx="37878" cy="32357"/>
              </a:xfrm>
            </p:grpSpPr>
            <p:sp>
              <p:nvSpPr>
                <p:cNvPr id="1017" name="Google Shape;1017;p29"/>
                <p:cNvSpPr/>
                <p:nvPr/>
              </p:nvSpPr>
              <p:spPr>
                <a:xfrm>
                  <a:off x="5585758" y="3237425"/>
                  <a:ext cx="37878" cy="32357"/>
                </a:xfrm>
                <a:custGeom>
                  <a:rect b="b" l="l" r="r" t="t"/>
                  <a:pathLst>
                    <a:path extrusionOk="0" h="4114" w="4816">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9"/>
                <p:cNvSpPr/>
                <p:nvPr/>
              </p:nvSpPr>
              <p:spPr>
                <a:xfrm>
                  <a:off x="5598696" y="3247130"/>
                  <a:ext cx="15235" cy="13048"/>
                </a:xfrm>
                <a:custGeom>
                  <a:rect b="b" l="l" r="r" t="t"/>
                  <a:pathLst>
                    <a:path extrusionOk="0" h="1659" w="1937">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9" name="Google Shape;1019;p29"/>
              <p:cNvGrpSpPr/>
              <p:nvPr/>
            </p:nvGrpSpPr>
            <p:grpSpPr>
              <a:xfrm>
                <a:off x="4874196" y="3291088"/>
                <a:ext cx="37878" cy="32451"/>
                <a:chOff x="4874196" y="3291088"/>
                <a:chExt cx="37878" cy="32451"/>
              </a:xfrm>
            </p:grpSpPr>
            <p:sp>
              <p:nvSpPr>
                <p:cNvPr id="1020" name="Google Shape;1020;p29"/>
                <p:cNvSpPr/>
                <p:nvPr/>
              </p:nvSpPr>
              <p:spPr>
                <a:xfrm>
                  <a:off x="4874196"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9"/>
                <p:cNvSpPr/>
                <p:nvPr/>
              </p:nvSpPr>
              <p:spPr>
                <a:xfrm>
                  <a:off x="4889328" y="3300793"/>
                  <a:ext cx="13040" cy="13040"/>
                </a:xfrm>
                <a:custGeom>
                  <a:rect b="b" l="l" r="r" t="t"/>
                  <a:pathLst>
                    <a:path extrusionOk="0" h="1658" w="1658">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2" name="Google Shape;1022;p29"/>
              <p:cNvGrpSpPr/>
              <p:nvPr/>
            </p:nvGrpSpPr>
            <p:grpSpPr>
              <a:xfrm>
                <a:off x="5197770" y="3785466"/>
                <a:ext cx="37783" cy="32427"/>
                <a:chOff x="5197770" y="3785466"/>
                <a:chExt cx="37783" cy="32427"/>
              </a:xfrm>
            </p:grpSpPr>
            <p:sp>
              <p:nvSpPr>
                <p:cNvPr id="1023" name="Google Shape;1023;p29"/>
                <p:cNvSpPr/>
                <p:nvPr/>
              </p:nvSpPr>
              <p:spPr>
                <a:xfrm>
                  <a:off x="5197770" y="3785466"/>
                  <a:ext cx="37783" cy="32427"/>
                </a:xfrm>
                <a:custGeom>
                  <a:rect b="b" l="l" r="r" t="t"/>
                  <a:pathLst>
                    <a:path extrusionOk="0" h="4123" w="4804">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9"/>
                <p:cNvSpPr/>
                <p:nvPr/>
              </p:nvSpPr>
              <p:spPr>
                <a:xfrm>
                  <a:off x="5212808" y="3795148"/>
                  <a:ext cx="13040" cy="13040"/>
                </a:xfrm>
                <a:custGeom>
                  <a:rect b="b" l="l" r="r" t="t"/>
                  <a:pathLst>
                    <a:path extrusionOk="0" h="1658" w="1658">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5" name="Google Shape;1025;p29"/>
              <p:cNvGrpSpPr/>
              <p:nvPr/>
            </p:nvGrpSpPr>
            <p:grpSpPr>
              <a:xfrm>
                <a:off x="5177699" y="3492117"/>
                <a:ext cx="37776" cy="32357"/>
                <a:chOff x="5177699" y="3492117"/>
                <a:chExt cx="37776" cy="32357"/>
              </a:xfrm>
            </p:grpSpPr>
            <p:sp>
              <p:nvSpPr>
                <p:cNvPr id="1026" name="Google Shape;1026;p29"/>
                <p:cNvSpPr/>
                <p:nvPr/>
              </p:nvSpPr>
              <p:spPr>
                <a:xfrm>
                  <a:off x="5177699" y="3492117"/>
                  <a:ext cx="37776" cy="32357"/>
                </a:xfrm>
                <a:custGeom>
                  <a:rect b="b" l="l" r="r" t="t"/>
                  <a:pathLst>
                    <a:path extrusionOk="0" h="4114" w="4803">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9"/>
                <p:cNvSpPr/>
                <p:nvPr/>
              </p:nvSpPr>
              <p:spPr>
                <a:xfrm>
                  <a:off x="5192823" y="3501823"/>
                  <a:ext cx="13048" cy="13048"/>
                </a:xfrm>
                <a:custGeom>
                  <a:rect b="b" l="l" r="r" t="t"/>
                  <a:pathLst>
                    <a:path extrusionOk="0" h="1659" w="1659">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28" name="Google Shape;1028;p29"/>
              <p:cNvGrpSpPr/>
              <p:nvPr/>
            </p:nvGrpSpPr>
            <p:grpSpPr>
              <a:xfrm>
                <a:off x="5349431" y="3622346"/>
                <a:ext cx="37870" cy="32380"/>
                <a:chOff x="5349431" y="3622346"/>
                <a:chExt cx="37870" cy="32380"/>
              </a:xfrm>
            </p:grpSpPr>
            <p:sp>
              <p:nvSpPr>
                <p:cNvPr id="1029" name="Google Shape;1029;p29"/>
                <p:cNvSpPr/>
                <p:nvPr/>
              </p:nvSpPr>
              <p:spPr>
                <a:xfrm>
                  <a:off x="5349431" y="3622346"/>
                  <a:ext cx="37870" cy="32380"/>
                </a:xfrm>
                <a:custGeom>
                  <a:rect b="b" l="l" r="r" t="t"/>
                  <a:pathLst>
                    <a:path extrusionOk="0" h="4117" w="4815">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9"/>
                <p:cNvSpPr/>
                <p:nvPr/>
              </p:nvSpPr>
              <p:spPr>
                <a:xfrm>
                  <a:off x="5362369" y="3632075"/>
                  <a:ext cx="15227" cy="13040"/>
                </a:xfrm>
                <a:custGeom>
                  <a:rect b="b" l="l" r="r" t="t"/>
                  <a:pathLst>
                    <a:path extrusionOk="0" h="1658" w="1936">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1" name="Google Shape;1031;p29"/>
              <p:cNvGrpSpPr/>
              <p:nvPr/>
            </p:nvGrpSpPr>
            <p:grpSpPr>
              <a:xfrm>
                <a:off x="5068855" y="3563980"/>
                <a:ext cx="53954" cy="46223"/>
                <a:chOff x="5068855" y="3563980"/>
                <a:chExt cx="53954" cy="46223"/>
              </a:xfrm>
            </p:grpSpPr>
            <p:sp>
              <p:nvSpPr>
                <p:cNvPr id="1032" name="Google Shape;1032;p29"/>
                <p:cNvSpPr/>
                <p:nvPr/>
              </p:nvSpPr>
              <p:spPr>
                <a:xfrm>
                  <a:off x="5068855" y="3563980"/>
                  <a:ext cx="53954" cy="46223"/>
                </a:xfrm>
                <a:custGeom>
                  <a:rect b="b" l="l" r="r" t="t"/>
                  <a:pathLst>
                    <a:path extrusionOk="0" h="5877" w="686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9"/>
                <p:cNvSpPr/>
                <p:nvPr/>
              </p:nvSpPr>
              <p:spPr>
                <a:xfrm>
                  <a:off x="5086268" y="3573654"/>
                  <a:ext cx="26835" cy="26843"/>
                </a:xfrm>
                <a:custGeom>
                  <a:rect b="b" l="l" r="r" t="t"/>
                  <a:pathLst>
                    <a:path extrusionOk="0" h="3413" w="3412">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4" name="Google Shape;1034;p29"/>
              <p:cNvGrpSpPr/>
              <p:nvPr/>
            </p:nvGrpSpPr>
            <p:grpSpPr>
              <a:xfrm>
                <a:off x="5037654" y="3392507"/>
                <a:ext cx="37870" cy="32451"/>
                <a:chOff x="5037654" y="3392507"/>
                <a:chExt cx="37870" cy="32451"/>
              </a:xfrm>
            </p:grpSpPr>
            <p:sp>
              <p:nvSpPr>
                <p:cNvPr id="1035" name="Google Shape;1035;p29"/>
                <p:cNvSpPr/>
                <p:nvPr/>
              </p:nvSpPr>
              <p:spPr>
                <a:xfrm>
                  <a:off x="5037654" y="3392507"/>
                  <a:ext cx="37870" cy="32451"/>
                </a:xfrm>
                <a:custGeom>
                  <a:rect b="b" l="l" r="r" t="t"/>
                  <a:pathLst>
                    <a:path extrusionOk="0" h="4126" w="4815">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9"/>
                <p:cNvSpPr/>
                <p:nvPr/>
              </p:nvSpPr>
              <p:spPr>
                <a:xfrm>
                  <a:off x="5050592" y="3402213"/>
                  <a:ext cx="15227" cy="13064"/>
                </a:xfrm>
                <a:custGeom>
                  <a:rect b="b" l="l" r="r" t="t"/>
                  <a:pathLst>
                    <a:path extrusionOk="0" h="1661" w="1936">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7" name="Google Shape;1037;p29"/>
              <p:cNvGrpSpPr/>
              <p:nvPr/>
            </p:nvGrpSpPr>
            <p:grpSpPr>
              <a:xfrm>
                <a:off x="5456560" y="3368629"/>
                <a:ext cx="37870" cy="32451"/>
                <a:chOff x="5456560" y="3368629"/>
                <a:chExt cx="37870" cy="32451"/>
              </a:xfrm>
            </p:grpSpPr>
            <p:sp>
              <p:nvSpPr>
                <p:cNvPr id="1038" name="Google Shape;1038;p29"/>
                <p:cNvSpPr/>
                <p:nvPr/>
              </p:nvSpPr>
              <p:spPr>
                <a:xfrm>
                  <a:off x="5456560" y="3368629"/>
                  <a:ext cx="37870" cy="32451"/>
                </a:xfrm>
                <a:custGeom>
                  <a:rect b="b" l="l" r="r" t="t"/>
                  <a:pathLst>
                    <a:path extrusionOk="0" h="4126" w="4815">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9"/>
                <p:cNvSpPr/>
                <p:nvPr/>
              </p:nvSpPr>
              <p:spPr>
                <a:xfrm>
                  <a:off x="5469498" y="3378334"/>
                  <a:ext cx="15227" cy="13064"/>
                </a:xfrm>
                <a:custGeom>
                  <a:rect b="b" l="l" r="r" t="t"/>
                  <a:pathLst>
                    <a:path extrusionOk="0" h="1661" w="1936">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0" name="Google Shape;1040;p29"/>
              <p:cNvGrpSpPr/>
              <p:nvPr/>
            </p:nvGrpSpPr>
            <p:grpSpPr>
              <a:xfrm>
                <a:off x="4755749" y="3501516"/>
                <a:ext cx="46246" cy="39608"/>
                <a:chOff x="4755749" y="3501516"/>
                <a:chExt cx="46246" cy="39608"/>
              </a:xfrm>
            </p:grpSpPr>
            <p:sp>
              <p:nvSpPr>
                <p:cNvPr id="1041" name="Google Shape;1041;p29"/>
                <p:cNvSpPr/>
                <p:nvPr/>
              </p:nvSpPr>
              <p:spPr>
                <a:xfrm>
                  <a:off x="4755749" y="3501516"/>
                  <a:ext cx="46246" cy="39608"/>
                </a:xfrm>
                <a:custGeom>
                  <a:rect b="b" l="l" r="r" t="t"/>
                  <a:pathLst>
                    <a:path extrusionOk="0" h="5036" w="588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9"/>
                <p:cNvSpPr/>
                <p:nvPr/>
              </p:nvSpPr>
              <p:spPr>
                <a:xfrm>
                  <a:off x="4768687" y="3511245"/>
                  <a:ext cx="23697" cy="20221"/>
                </a:xfrm>
                <a:custGeom>
                  <a:rect b="b" l="l" r="r" t="t"/>
                  <a:pathLst>
                    <a:path extrusionOk="0" h="2571" w="3013">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29"/>
              <p:cNvGrpSpPr/>
              <p:nvPr/>
            </p:nvGrpSpPr>
            <p:grpSpPr>
              <a:xfrm>
                <a:off x="4681346" y="3485582"/>
                <a:ext cx="37783" cy="32427"/>
                <a:chOff x="4681346" y="3485582"/>
                <a:chExt cx="37783" cy="32427"/>
              </a:xfrm>
            </p:grpSpPr>
            <p:sp>
              <p:nvSpPr>
                <p:cNvPr id="1044" name="Google Shape;1044;p29"/>
                <p:cNvSpPr/>
                <p:nvPr/>
              </p:nvSpPr>
              <p:spPr>
                <a:xfrm>
                  <a:off x="4681346" y="3485582"/>
                  <a:ext cx="37783" cy="32427"/>
                </a:xfrm>
                <a:custGeom>
                  <a:rect b="b" l="l" r="r" t="t"/>
                  <a:pathLst>
                    <a:path extrusionOk="0" h="4123" w="4804">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9"/>
                <p:cNvSpPr/>
                <p:nvPr/>
              </p:nvSpPr>
              <p:spPr>
                <a:xfrm>
                  <a:off x="4696479" y="3495263"/>
                  <a:ext cx="13040" cy="13040"/>
                </a:xfrm>
                <a:custGeom>
                  <a:rect b="b" l="l" r="r" t="t"/>
                  <a:pathLst>
                    <a:path extrusionOk="0" h="1658" w="1658">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29"/>
              <p:cNvGrpSpPr/>
              <p:nvPr/>
            </p:nvGrpSpPr>
            <p:grpSpPr>
              <a:xfrm>
                <a:off x="4767067" y="3291088"/>
                <a:ext cx="37878" cy="32451"/>
                <a:chOff x="4767067" y="3291088"/>
                <a:chExt cx="37878" cy="32451"/>
              </a:xfrm>
            </p:grpSpPr>
            <p:sp>
              <p:nvSpPr>
                <p:cNvPr id="1047" name="Google Shape;1047;p29"/>
                <p:cNvSpPr/>
                <p:nvPr/>
              </p:nvSpPr>
              <p:spPr>
                <a:xfrm>
                  <a:off x="4767067" y="3291088"/>
                  <a:ext cx="37878" cy="32451"/>
                </a:xfrm>
                <a:custGeom>
                  <a:rect b="b" l="l" r="r" t="t"/>
                  <a:pathLst>
                    <a:path extrusionOk="0" h="4126" w="4816">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9"/>
                <p:cNvSpPr/>
                <p:nvPr/>
              </p:nvSpPr>
              <p:spPr>
                <a:xfrm>
                  <a:off x="4780036" y="3300888"/>
                  <a:ext cx="15203" cy="13009"/>
                </a:xfrm>
                <a:custGeom>
                  <a:rect b="b" l="l" r="r" t="t"/>
                  <a:pathLst>
                    <a:path extrusionOk="0" h="1654" w="1933">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9" name="Google Shape;1049;p29"/>
              <p:cNvGrpSpPr/>
              <p:nvPr/>
            </p:nvGrpSpPr>
            <p:grpSpPr>
              <a:xfrm>
                <a:off x="4687819" y="3405539"/>
                <a:ext cx="37776" cy="32451"/>
                <a:chOff x="4687819" y="3405539"/>
                <a:chExt cx="37776" cy="32451"/>
              </a:xfrm>
            </p:grpSpPr>
            <p:sp>
              <p:nvSpPr>
                <p:cNvPr id="1050" name="Google Shape;1050;p29"/>
                <p:cNvSpPr/>
                <p:nvPr/>
              </p:nvSpPr>
              <p:spPr>
                <a:xfrm>
                  <a:off x="4687819" y="3405539"/>
                  <a:ext cx="37776" cy="32451"/>
                </a:xfrm>
                <a:custGeom>
                  <a:rect b="b" l="l" r="r" t="t"/>
                  <a:pathLst>
                    <a:path extrusionOk="0" h="4126" w="4803">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9"/>
                <p:cNvSpPr/>
                <p:nvPr/>
              </p:nvSpPr>
              <p:spPr>
                <a:xfrm>
                  <a:off x="4702944" y="3415245"/>
                  <a:ext cx="13040" cy="13048"/>
                </a:xfrm>
                <a:custGeom>
                  <a:rect b="b" l="l" r="r" t="t"/>
                  <a:pathLst>
                    <a:path extrusionOk="0" h="1659" w="1658">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29"/>
              <p:cNvGrpSpPr/>
              <p:nvPr/>
            </p:nvGrpSpPr>
            <p:grpSpPr>
              <a:xfrm>
                <a:off x="4923101" y="3444809"/>
                <a:ext cx="52813" cy="45318"/>
                <a:chOff x="4923101" y="3444809"/>
                <a:chExt cx="52813" cy="45318"/>
              </a:xfrm>
            </p:grpSpPr>
            <p:sp>
              <p:nvSpPr>
                <p:cNvPr id="1053" name="Google Shape;1053;p29"/>
                <p:cNvSpPr/>
                <p:nvPr/>
              </p:nvSpPr>
              <p:spPr>
                <a:xfrm>
                  <a:off x="4923101" y="3444809"/>
                  <a:ext cx="52813" cy="45318"/>
                </a:xfrm>
                <a:custGeom>
                  <a:rect b="b" l="l" r="r" t="t"/>
                  <a:pathLst>
                    <a:path extrusionOk="0" h="5762" w="6715">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9"/>
                <p:cNvSpPr/>
                <p:nvPr/>
              </p:nvSpPr>
              <p:spPr>
                <a:xfrm>
                  <a:off x="4936039" y="3454538"/>
                  <a:ext cx="30265" cy="25915"/>
                </a:xfrm>
                <a:custGeom>
                  <a:rect b="b" l="l" r="r" t="t"/>
                  <a:pathLst>
                    <a:path extrusionOk="0" h="3295" w="3848">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29"/>
              <p:cNvGrpSpPr/>
              <p:nvPr/>
            </p:nvGrpSpPr>
            <p:grpSpPr>
              <a:xfrm>
                <a:off x="4846040" y="3654750"/>
                <a:ext cx="31405" cy="26993"/>
                <a:chOff x="4846040" y="3654750"/>
                <a:chExt cx="31405" cy="26993"/>
              </a:xfrm>
            </p:grpSpPr>
            <p:sp>
              <p:nvSpPr>
                <p:cNvPr id="1056" name="Google Shape;1056;p29"/>
                <p:cNvSpPr/>
                <p:nvPr/>
              </p:nvSpPr>
              <p:spPr>
                <a:xfrm>
                  <a:off x="4846040" y="3654750"/>
                  <a:ext cx="31405" cy="26993"/>
                </a:xfrm>
                <a:custGeom>
                  <a:rect b="b" l="l" r="r" t="t"/>
                  <a:pathLst>
                    <a:path extrusionOk="0" h="3432" w="3993">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9"/>
                <p:cNvSpPr/>
                <p:nvPr/>
              </p:nvSpPr>
              <p:spPr>
                <a:xfrm>
                  <a:off x="4858883" y="3664424"/>
                  <a:ext cx="8856" cy="7676"/>
                </a:xfrm>
                <a:custGeom>
                  <a:rect b="b" l="l" r="r" t="t"/>
                  <a:pathLst>
                    <a:path extrusionOk="0" h="976" w="1126">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29"/>
              <p:cNvGrpSpPr/>
              <p:nvPr/>
            </p:nvGrpSpPr>
            <p:grpSpPr>
              <a:xfrm>
                <a:off x="4925673" y="3691700"/>
                <a:ext cx="40253" cy="34472"/>
                <a:chOff x="4925673" y="3691700"/>
                <a:chExt cx="40253" cy="34472"/>
              </a:xfrm>
            </p:grpSpPr>
            <p:sp>
              <p:nvSpPr>
                <p:cNvPr id="1059" name="Google Shape;1059;p29"/>
                <p:cNvSpPr/>
                <p:nvPr/>
              </p:nvSpPr>
              <p:spPr>
                <a:xfrm>
                  <a:off x="4925673" y="3691700"/>
                  <a:ext cx="40253" cy="34472"/>
                </a:xfrm>
                <a:custGeom>
                  <a:rect b="b" l="l" r="r" t="t"/>
                  <a:pathLst>
                    <a:path extrusionOk="0" h="4383" w="5118">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a:off x="4938516" y="3701334"/>
                  <a:ext cx="17704" cy="15187"/>
                </a:xfrm>
                <a:custGeom>
                  <a:rect b="b" l="l" r="r" t="t"/>
                  <a:pathLst>
                    <a:path extrusionOk="0" h="1931" w="2251">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1" name="Google Shape;1061;p29"/>
              <p:cNvGrpSpPr/>
              <p:nvPr/>
            </p:nvGrpSpPr>
            <p:grpSpPr>
              <a:xfrm>
                <a:off x="4894653" y="3740848"/>
                <a:ext cx="31405" cy="26906"/>
                <a:chOff x="4894653" y="3740848"/>
                <a:chExt cx="31405" cy="26906"/>
              </a:xfrm>
            </p:grpSpPr>
            <p:sp>
              <p:nvSpPr>
                <p:cNvPr id="1062" name="Google Shape;1062;p29"/>
                <p:cNvSpPr/>
                <p:nvPr/>
              </p:nvSpPr>
              <p:spPr>
                <a:xfrm>
                  <a:off x="4894653" y="3740848"/>
                  <a:ext cx="31405" cy="26906"/>
                </a:xfrm>
                <a:custGeom>
                  <a:rect b="b" l="l" r="r" t="t"/>
                  <a:pathLst>
                    <a:path extrusionOk="0" h="3421" w="3993">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9"/>
                <p:cNvSpPr/>
                <p:nvPr/>
              </p:nvSpPr>
              <p:spPr>
                <a:xfrm>
                  <a:off x="4907497" y="3750522"/>
                  <a:ext cx="8950" cy="7605"/>
                </a:xfrm>
                <a:custGeom>
                  <a:rect b="b" l="l" r="r" t="t"/>
                  <a:pathLst>
                    <a:path extrusionOk="0" h="967" w="1138">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4" name="Google Shape;1064;p29"/>
              <p:cNvGrpSpPr/>
              <p:nvPr/>
            </p:nvGrpSpPr>
            <p:grpSpPr>
              <a:xfrm>
                <a:off x="4962300" y="3696348"/>
                <a:ext cx="38255" cy="32773"/>
                <a:chOff x="4962300" y="3696348"/>
                <a:chExt cx="38255" cy="32773"/>
              </a:xfrm>
            </p:grpSpPr>
            <p:sp>
              <p:nvSpPr>
                <p:cNvPr id="1065" name="Google Shape;1065;p29"/>
                <p:cNvSpPr/>
                <p:nvPr/>
              </p:nvSpPr>
              <p:spPr>
                <a:xfrm>
                  <a:off x="4962300" y="3696348"/>
                  <a:ext cx="38255" cy="32773"/>
                </a:xfrm>
                <a:custGeom>
                  <a:rect b="b" l="l" r="r" t="t"/>
                  <a:pathLst>
                    <a:path extrusionOk="0" h="4167" w="4864">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9"/>
                <p:cNvSpPr/>
                <p:nvPr/>
              </p:nvSpPr>
              <p:spPr>
                <a:xfrm>
                  <a:off x="4975238" y="3706093"/>
                  <a:ext cx="15612" cy="13386"/>
                </a:xfrm>
                <a:custGeom>
                  <a:rect b="b" l="l" r="r" t="t"/>
                  <a:pathLst>
                    <a:path extrusionOk="0" h="1702" w="1985">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7" name="Google Shape;1067;p29"/>
              <p:cNvGrpSpPr/>
              <p:nvPr/>
            </p:nvGrpSpPr>
            <p:grpSpPr>
              <a:xfrm>
                <a:off x="4980185" y="3743349"/>
                <a:ext cx="31499" cy="26969"/>
                <a:chOff x="4980185" y="3743349"/>
                <a:chExt cx="31499" cy="26969"/>
              </a:xfrm>
            </p:grpSpPr>
            <p:sp>
              <p:nvSpPr>
                <p:cNvPr id="1068" name="Google Shape;1068;p29"/>
                <p:cNvSpPr/>
                <p:nvPr/>
              </p:nvSpPr>
              <p:spPr>
                <a:xfrm>
                  <a:off x="4980185" y="3743349"/>
                  <a:ext cx="31499" cy="26969"/>
                </a:xfrm>
                <a:custGeom>
                  <a:rect b="b" l="l" r="r" t="t"/>
                  <a:pathLst>
                    <a:path extrusionOk="0" h="3429" w="4005">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a:off x="4993123" y="3753094"/>
                  <a:ext cx="8856" cy="7605"/>
                </a:xfrm>
                <a:custGeom>
                  <a:rect b="b" l="l" r="r" t="t"/>
                  <a:pathLst>
                    <a:path extrusionOk="0" h="967" w="1126">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0" name="Google Shape;1070;p29"/>
              <p:cNvGrpSpPr/>
              <p:nvPr/>
            </p:nvGrpSpPr>
            <p:grpSpPr>
              <a:xfrm>
                <a:off x="5013768" y="3734312"/>
                <a:ext cx="31499" cy="26969"/>
                <a:chOff x="5013768" y="3734312"/>
                <a:chExt cx="31499" cy="26969"/>
              </a:xfrm>
            </p:grpSpPr>
            <p:sp>
              <p:nvSpPr>
                <p:cNvPr id="1071" name="Google Shape;1071;p29"/>
                <p:cNvSpPr/>
                <p:nvPr/>
              </p:nvSpPr>
              <p:spPr>
                <a:xfrm>
                  <a:off x="5013768" y="3734312"/>
                  <a:ext cx="31499" cy="26969"/>
                </a:xfrm>
                <a:custGeom>
                  <a:rect b="b" l="l" r="r" t="t"/>
                  <a:pathLst>
                    <a:path extrusionOk="0" h="3429" w="4005">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5028043" y="3743963"/>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3" name="Google Shape;1073;p29"/>
              <p:cNvGrpSpPr/>
              <p:nvPr/>
            </p:nvGrpSpPr>
            <p:grpSpPr>
              <a:xfrm>
                <a:off x="5036703" y="3764545"/>
                <a:ext cx="31499" cy="26898"/>
                <a:chOff x="5036703" y="3764545"/>
                <a:chExt cx="31499" cy="26898"/>
              </a:xfrm>
            </p:grpSpPr>
            <p:sp>
              <p:nvSpPr>
                <p:cNvPr id="1074" name="Google Shape;1074;p29"/>
                <p:cNvSpPr/>
                <p:nvPr/>
              </p:nvSpPr>
              <p:spPr>
                <a:xfrm>
                  <a:off x="5036703" y="3764545"/>
                  <a:ext cx="31499" cy="26898"/>
                </a:xfrm>
                <a:custGeom>
                  <a:rect b="b" l="l" r="r" t="t"/>
                  <a:pathLst>
                    <a:path extrusionOk="0" h="3420" w="4005">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5049641" y="3774211"/>
                  <a:ext cx="8856" cy="7605"/>
                </a:xfrm>
                <a:custGeom>
                  <a:rect b="b" l="l" r="r" t="t"/>
                  <a:pathLst>
                    <a:path extrusionOk="0" h="967" w="1126">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6" name="Google Shape;1076;p29"/>
              <p:cNvGrpSpPr/>
              <p:nvPr/>
            </p:nvGrpSpPr>
            <p:grpSpPr>
              <a:xfrm>
                <a:off x="4953546" y="3768352"/>
                <a:ext cx="31405" cy="26898"/>
                <a:chOff x="4953546" y="3768352"/>
                <a:chExt cx="31405" cy="26898"/>
              </a:xfrm>
            </p:grpSpPr>
            <p:sp>
              <p:nvSpPr>
                <p:cNvPr id="1077" name="Google Shape;1077;p29"/>
                <p:cNvSpPr/>
                <p:nvPr/>
              </p:nvSpPr>
              <p:spPr>
                <a:xfrm>
                  <a:off x="4953546" y="3768352"/>
                  <a:ext cx="31405" cy="26898"/>
                </a:xfrm>
                <a:custGeom>
                  <a:rect b="b" l="l" r="r" t="t"/>
                  <a:pathLst>
                    <a:path extrusionOk="0" h="3420" w="3993">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a:off x="4966390" y="3778018"/>
                  <a:ext cx="8950" cy="7684"/>
                </a:xfrm>
                <a:custGeom>
                  <a:rect b="b" l="l" r="r" t="t"/>
                  <a:pathLst>
                    <a:path extrusionOk="0" h="977" w="1138">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9" name="Google Shape;1079;p29"/>
              <p:cNvGrpSpPr/>
              <p:nvPr/>
            </p:nvGrpSpPr>
            <p:grpSpPr>
              <a:xfrm>
                <a:off x="4964770" y="3814016"/>
                <a:ext cx="31499" cy="26993"/>
                <a:chOff x="4964770" y="3814016"/>
                <a:chExt cx="31499" cy="26993"/>
              </a:xfrm>
            </p:grpSpPr>
            <p:sp>
              <p:nvSpPr>
                <p:cNvPr id="1080" name="Google Shape;1080;p29"/>
                <p:cNvSpPr/>
                <p:nvPr/>
              </p:nvSpPr>
              <p:spPr>
                <a:xfrm>
                  <a:off x="4964770" y="3814016"/>
                  <a:ext cx="31499" cy="26993"/>
                </a:xfrm>
                <a:custGeom>
                  <a:rect b="b" l="l" r="r" t="t"/>
                  <a:pathLst>
                    <a:path extrusionOk="0" h="3432" w="4005">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a:off x="4977715" y="3823690"/>
                  <a:ext cx="8856" cy="7676"/>
                </a:xfrm>
                <a:custGeom>
                  <a:rect b="b" l="l" r="r" t="t"/>
                  <a:pathLst>
                    <a:path extrusionOk="0" h="976" w="1126">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2" name="Google Shape;1082;p29"/>
              <p:cNvGrpSpPr/>
              <p:nvPr/>
            </p:nvGrpSpPr>
            <p:grpSpPr>
              <a:xfrm>
                <a:off x="4923290" y="3800504"/>
                <a:ext cx="31468" cy="26898"/>
                <a:chOff x="4923290" y="3800504"/>
                <a:chExt cx="31468" cy="26898"/>
              </a:xfrm>
            </p:grpSpPr>
            <p:sp>
              <p:nvSpPr>
                <p:cNvPr id="1083" name="Google Shape;1083;p29"/>
                <p:cNvSpPr/>
                <p:nvPr/>
              </p:nvSpPr>
              <p:spPr>
                <a:xfrm>
                  <a:off x="4923290" y="3800504"/>
                  <a:ext cx="31468" cy="26898"/>
                </a:xfrm>
                <a:custGeom>
                  <a:rect b="b" l="l" r="r" t="t"/>
                  <a:pathLst>
                    <a:path extrusionOk="0" h="3420" w="4001">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a:off x="4937470" y="3810178"/>
                  <a:ext cx="7613" cy="7621"/>
                </a:xfrm>
                <a:custGeom>
                  <a:rect b="b" l="l" r="r" t="t"/>
                  <a:pathLst>
                    <a:path extrusionOk="0" h="969"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5" name="Google Shape;1085;p29"/>
              <p:cNvGrpSpPr/>
              <p:nvPr/>
            </p:nvGrpSpPr>
            <p:grpSpPr>
              <a:xfrm>
                <a:off x="5108534" y="3650943"/>
                <a:ext cx="31405" cy="26993"/>
                <a:chOff x="5108534" y="3650943"/>
                <a:chExt cx="31405" cy="26993"/>
              </a:xfrm>
            </p:grpSpPr>
            <p:sp>
              <p:nvSpPr>
                <p:cNvPr id="1086" name="Google Shape;1086;p29"/>
                <p:cNvSpPr/>
                <p:nvPr/>
              </p:nvSpPr>
              <p:spPr>
                <a:xfrm>
                  <a:off x="5108534" y="3650943"/>
                  <a:ext cx="31405" cy="26993"/>
                </a:xfrm>
                <a:custGeom>
                  <a:rect b="b" l="l" r="r" t="t"/>
                  <a:pathLst>
                    <a:path extrusionOk="0" h="3432" w="3993">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a:off x="5122707" y="3660617"/>
                  <a:ext cx="7621" cy="7621"/>
                </a:xfrm>
                <a:custGeom>
                  <a:rect b="b" l="l" r="r" t="t"/>
                  <a:pathLst>
                    <a:path extrusionOk="0" h="969" w="969">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8" name="Google Shape;1088;p29"/>
              <p:cNvGrpSpPr/>
              <p:nvPr/>
            </p:nvGrpSpPr>
            <p:grpSpPr>
              <a:xfrm>
                <a:off x="5119380" y="3760739"/>
                <a:ext cx="31499" cy="26993"/>
                <a:chOff x="5119380" y="3760739"/>
                <a:chExt cx="31499" cy="26993"/>
              </a:xfrm>
            </p:grpSpPr>
            <p:sp>
              <p:nvSpPr>
                <p:cNvPr id="1089" name="Google Shape;1089;p29"/>
                <p:cNvSpPr/>
                <p:nvPr/>
              </p:nvSpPr>
              <p:spPr>
                <a:xfrm>
                  <a:off x="5119380" y="3760739"/>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a:off x="5132318" y="3770405"/>
                  <a:ext cx="8856" cy="7653"/>
                </a:xfrm>
                <a:custGeom>
                  <a:rect b="b" l="l" r="r" t="t"/>
                  <a:pathLst>
                    <a:path extrusionOk="0" h="973" w="1126">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1" name="Google Shape;1091;p29"/>
              <p:cNvGrpSpPr/>
              <p:nvPr/>
            </p:nvGrpSpPr>
            <p:grpSpPr>
              <a:xfrm>
                <a:off x="5119380" y="3788235"/>
                <a:ext cx="31499" cy="26993"/>
                <a:chOff x="5119380" y="3788235"/>
                <a:chExt cx="31499" cy="26993"/>
              </a:xfrm>
            </p:grpSpPr>
            <p:sp>
              <p:nvSpPr>
                <p:cNvPr id="1092" name="Google Shape;1092;p29"/>
                <p:cNvSpPr/>
                <p:nvPr/>
              </p:nvSpPr>
              <p:spPr>
                <a:xfrm>
                  <a:off x="5119380" y="3788235"/>
                  <a:ext cx="31499" cy="26993"/>
                </a:xfrm>
                <a:custGeom>
                  <a:rect b="b" l="l" r="r" t="t"/>
                  <a:pathLst>
                    <a:path extrusionOk="0" h="3432" w="4005">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9"/>
                <p:cNvSpPr/>
                <p:nvPr/>
              </p:nvSpPr>
              <p:spPr>
                <a:xfrm>
                  <a:off x="5132318" y="3797901"/>
                  <a:ext cx="8856" cy="7605"/>
                </a:xfrm>
                <a:custGeom>
                  <a:rect b="b" l="l" r="r" t="t"/>
                  <a:pathLst>
                    <a:path extrusionOk="0" h="967" w="1126">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4" name="Google Shape;1094;p29"/>
              <p:cNvGrpSpPr/>
              <p:nvPr/>
            </p:nvGrpSpPr>
            <p:grpSpPr>
              <a:xfrm>
                <a:off x="5158005" y="3875284"/>
                <a:ext cx="31405" cy="27001"/>
                <a:chOff x="5158005" y="3875284"/>
                <a:chExt cx="31405" cy="27001"/>
              </a:xfrm>
            </p:grpSpPr>
            <p:sp>
              <p:nvSpPr>
                <p:cNvPr id="1095" name="Google Shape;1095;p29"/>
                <p:cNvSpPr/>
                <p:nvPr/>
              </p:nvSpPr>
              <p:spPr>
                <a:xfrm>
                  <a:off x="5158005" y="3875284"/>
                  <a:ext cx="31405" cy="27001"/>
                </a:xfrm>
                <a:custGeom>
                  <a:rect b="b" l="l" r="r" t="t"/>
                  <a:pathLst>
                    <a:path extrusionOk="0" h="3433" w="3993">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9"/>
                <p:cNvSpPr/>
                <p:nvPr/>
              </p:nvSpPr>
              <p:spPr>
                <a:xfrm>
                  <a:off x="5170848" y="3884958"/>
                  <a:ext cx="8950" cy="7645"/>
                </a:xfrm>
                <a:custGeom>
                  <a:rect b="b" l="l" r="r" t="t"/>
                  <a:pathLst>
                    <a:path extrusionOk="0" h="972" w="1138">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29"/>
              <p:cNvGrpSpPr/>
              <p:nvPr/>
            </p:nvGrpSpPr>
            <p:grpSpPr>
              <a:xfrm>
                <a:off x="5233163" y="3764545"/>
                <a:ext cx="31499" cy="26898"/>
                <a:chOff x="5233163" y="3764545"/>
                <a:chExt cx="31499" cy="26898"/>
              </a:xfrm>
            </p:grpSpPr>
            <p:sp>
              <p:nvSpPr>
                <p:cNvPr id="1098" name="Google Shape;1098;p29"/>
                <p:cNvSpPr/>
                <p:nvPr/>
              </p:nvSpPr>
              <p:spPr>
                <a:xfrm>
                  <a:off x="5233163" y="3764545"/>
                  <a:ext cx="31499" cy="26898"/>
                </a:xfrm>
                <a:custGeom>
                  <a:rect b="b" l="l" r="r" t="t"/>
                  <a:pathLst>
                    <a:path extrusionOk="0" h="3420" w="4005">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p:nvPr/>
              </p:nvSpPr>
              <p:spPr>
                <a:xfrm>
                  <a:off x="5246108" y="3774211"/>
                  <a:ext cx="8856" cy="7590"/>
                </a:xfrm>
                <a:custGeom>
                  <a:rect b="b" l="l" r="r" t="t"/>
                  <a:pathLst>
                    <a:path extrusionOk="0" h="965" w="1126">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29"/>
              <p:cNvGrpSpPr/>
              <p:nvPr/>
            </p:nvGrpSpPr>
            <p:grpSpPr>
              <a:xfrm>
                <a:off x="5276168" y="3805545"/>
                <a:ext cx="31499" cy="26906"/>
                <a:chOff x="5276168" y="3805545"/>
                <a:chExt cx="31499" cy="26906"/>
              </a:xfrm>
            </p:grpSpPr>
            <p:sp>
              <p:nvSpPr>
                <p:cNvPr id="1101" name="Google Shape;1101;p29"/>
                <p:cNvSpPr/>
                <p:nvPr/>
              </p:nvSpPr>
              <p:spPr>
                <a:xfrm>
                  <a:off x="5276168" y="3805545"/>
                  <a:ext cx="31499" cy="26906"/>
                </a:xfrm>
                <a:custGeom>
                  <a:rect b="b" l="l" r="r" t="t"/>
                  <a:pathLst>
                    <a:path extrusionOk="0" h="3421" w="4005">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p:nvPr/>
              </p:nvSpPr>
              <p:spPr>
                <a:xfrm>
                  <a:off x="5289106" y="3815219"/>
                  <a:ext cx="8856" cy="7605"/>
                </a:xfrm>
                <a:custGeom>
                  <a:rect b="b" l="l" r="r" t="t"/>
                  <a:pathLst>
                    <a:path extrusionOk="0" h="967" w="1126">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3" name="Google Shape;1103;p29"/>
              <p:cNvGrpSpPr/>
              <p:nvPr/>
            </p:nvGrpSpPr>
            <p:grpSpPr>
              <a:xfrm>
                <a:off x="5294053" y="3851933"/>
                <a:ext cx="31405" cy="26945"/>
                <a:chOff x="5294053" y="3851933"/>
                <a:chExt cx="31405" cy="26945"/>
              </a:xfrm>
            </p:grpSpPr>
            <p:sp>
              <p:nvSpPr>
                <p:cNvPr id="1104" name="Google Shape;1104;p29"/>
                <p:cNvSpPr/>
                <p:nvPr/>
              </p:nvSpPr>
              <p:spPr>
                <a:xfrm>
                  <a:off x="5294053" y="3851933"/>
                  <a:ext cx="31405" cy="26945"/>
                </a:xfrm>
                <a:custGeom>
                  <a:rect b="b" l="l" r="r" t="t"/>
                  <a:pathLst>
                    <a:path extrusionOk="0" h="3426" w="3993">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9"/>
                <p:cNvSpPr/>
                <p:nvPr/>
              </p:nvSpPr>
              <p:spPr>
                <a:xfrm>
                  <a:off x="5308234" y="3861552"/>
                  <a:ext cx="7621" cy="7621"/>
                </a:xfrm>
                <a:custGeom>
                  <a:rect b="b" l="l" r="r" t="t"/>
                  <a:pathLst>
                    <a:path extrusionOk="0" h="969" w="969">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29"/>
              <p:cNvGrpSpPr/>
              <p:nvPr/>
            </p:nvGrpSpPr>
            <p:grpSpPr>
              <a:xfrm>
                <a:off x="5341723" y="3851902"/>
                <a:ext cx="31405" cy="26977"/>
                <a:chOff x="5341723" y="3851902"/>
                <a:chExt cx="31405" cy="26977"/>
              </a:xfrm>
            </p:grpSpPr>
            <p:sp>
              <p:nvSpPr>
                <p:cNvPr id="1107" name="Google Shape;1107;p29"/>
                <p:cNvSpPr/>
                <p:nvPr/>
              </p:nvSpPr>
              <p:spPr>
                <a:xfrm>
                  <a:off x="5341723" y="3851902"/>
                  <a:ext cx="31405" cy="26977"/>
                </a:xfrm>
                <a:custGeom>
                  <a:rect b="b" l="l" r="r" t="t"/>
                  <a:pathLst>
                    <a:path extrusionOk="0" h="3430" w="3993">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9"/>
                <p:cNvSpPr/>
                <p:nvPr/>
              </p:nvSpPr>
              <p:spPr>
                <a:xfrm>
                  <a:off x="5354567" y="3861647"/>
                  <a:ext cx="8950" cy="7590"/>
                </a:xfrm>
                <a:custGeom>
                  <a:rect b="b" l="l" r="r" t="t"/>
                  <a:pathLst>
                    <a:path extrusionOk="0" h="965" w="1138">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29"/>
              <p:cNvGrpSpPr/>
              <p:nvPr/>
            </p:nvGrpSpPr>
            <p:grpSpPr>
              <a:xfrm>
                <a:off x="5054871" y="3507855"/>
                <a:ext cx="31405" cy="26993"/>
                <a:chOff x="5054871" y="3507855"/>
                <a:chExt cx="31405" cy="26993"/>
              </a:xfrm>
            </p:grpSpPr>
            <p:sp>
              <p:nvSpPr>
                <p:cNvPr id="1110" name="Google Shape;1110;p29"/>
                <p:cNvSpPr/>
                <p:nvPr/>
              </p:nvSpPr>
              <p:spPr>
                <a:xfrm>
                  <a:off x="5054871" y="3507855"/>
                  <a:ext cx="31405" cy="26993"/>
                </a:xfrm>
                <a:custGeom>
                  <a:rect b="b" l="l" r="r" t="t"/>
                  <a:pathLst>
                    <a:path extrusionOk="0" h="3432" w="3993">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9"/>
                <p:cNvSpPr/>
                <p:nvPr/>
              </p:nvSpPr>
              <p:spPr>
                <a:xfrm>
                  <a:off x="5067715" y="3517521"/>
                  <a:ext cx="8950" cy="7605"/>
                </a:xfrm>
                <a:custGeom>
                  <a:rect b="b" l="l" r="r" t="t"/>
                  <a:pathLst>
                    <a:path extrusionOk="0" h="967" w="1138">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2" name="Google Shape;1112;p29"/>
              <p:cNvGrpSpPr/>
              <p:nvPr/>
            </p:nvGrpSpPr>
            <p:grpSpPr>
              <a:xfrm>
                <a:off x="4876579" y="3675325"/>
                <a:ext cx="31405" cy="26969"/>
                <a:chOff x="4876579" y="3675325"/>
                <a:chExt cx="31405" cy="26969"/>
              </a:xfrm>
            </p:grpSpPr>
            <p:sp>
              <p:nvSpPr>
                <p:cNvPr id="1113" name="Google Shape;1113;p29"/>
                <p:cNvSpPr/>
                <p:nvPr/>
              </p:nvSpPr>
              <p:spPr>
                <a:xfrm>
                  <a:off x="4876579" y="3675325"/>
                  <a:ext cx="31405" cy="26969"/>
                </a:xfrm>
                <a:custGeom>
                  <a:rect b="b" l="l" r="r" t="t"/>
                  <a:pathLst>
                    <a:path extrusionOk="0" h="3429" w="3993">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9"/>
                <p:cNvSpPr/>
                <p:nvPr/>
              </p:nvSpPr>
              <p:spPr>
                <a:xfrm>
                  <a:off x="4889517" y="3684975"/>
                  <a:ext cx="8856" cy="7676"/>
                </a:xfrm>
                <a:custGeom>
                  <a:rect b="b" l="l" r="r" t="t"/>
                  <a:pathLst>
                    <a:path extrusionOk="0" h="976" w="1126">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5" name="Google Shape;1115;p29"/>
              <p:cNvGrpSpPr/>
              <p:nvPr/>
            </p:nvGrpSpPr>
            <p:grpSpPr>
              <a:xfrm>
                <a:off x="4842233" y="3688333"/>
                <a:ext cx="31405" cy="26993"/>
                <a:chOff x="4842233" y="3688333"/>
                <a:chExt cx="31405" cy="26993"/>
              </a:xfrm>
            </p:grpSpPr>
            <p:sp>
              <p:nvSpPr>
                <p:cNvPr id="1116" name="Google Shape;1116;p29"/>
                <p:cNvSpPr/>
                <p:nvPr/>
              </p:nvSpPr>
              <p:spPr>
                <a:xfrm>
                  <a:off x="4842233" y="3688333"/>
                  <a:ext cx="31405" cy="26993"/>
                </a:xfrm>
                <a:custGeom>
                  <a:rect b="b" l="l" r="r" t="t"/>
                  <a:pathLst>
                    <a:path extrusionOk="0" h="3432" w="3993">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9"/>
                <p:cNvSpPr/>
                <p:nvPr/>
              </p:nvSpPr>
              <p:spPr>
                <a:xfrm>
                  <a:off x="4855076" y="3698094"/>
                  <a:ext cx="8856" cy="7590"/>
                </a:xfrm>
                <a:custGeom>
                  <a:rect b="b" l="l" r="r" t="t"/>
                  <a:pathLst>
                    <a:path extrusionOk="0" h="965" w="1126">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29"/>
              <p:cNvGrpSpPr/>
              <p:nvPr/>
            </p:nvGrpSpPr>
            <p:grpSpPr>
              <a:xfrm>
                <a:off x="5187876" y="3608032"/>
                <a:ext cx="31405" cy="27001"/>
                <a:chOff x="5187876" y="3608032"/>
                <a:chExt cx="31405" cy="27001"/>
              </a:xfrm>
            </p:grpSpPr>
            <p:sp>
              <p:nvSpPr>
                <p:cNvPr id="1119" name="Google Shape;1119;p29"/>
                <p:cNvSpPr/>
                <p:nvPr/>
              </p:nvSpPr>
              <p:spPr>
                <a:xfrm>
                  <a:off x="5187876" y="3608032"/>
                  <a:ext cx="31405" cy="27001"/>
                </a:xfrm>
                <a:custGeom>
                  <a:rect b="b" l="l" r="r" t="t"/>
                  <a:pathLst>
                    <a:path extrusionOk="0" h="3433" w="3993">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9"/>
                <p:cNvSpPr/>
                <p:nvPr/>
              </p:nvSpPr>
              <p:spPr>
                <a:xfrm>
                  <a:off x="5202057" y="3617706"/>
                  <a:ext cx="7621" cy="7621"/>
                </a:xfrm>
                <a:custGeom>
                  <a:rect b="b" l="l" r="r" t="t"/>
                  <a:pathLst>
                    <a:path extrusionOk="0" h="969" w="969">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1" name="Google Shape;1121;p29"/>
              <p:cNvSpPr/>
              <p:nvPr/>
            </p:nvSpPr>
            <p:spPr>
              <a:xfrm>
                <a:off x="5142589" y="3410030"/>
                <a:ext cx="42542" cy="36525"/>
              </a:xfrm>
              <a:custGeom>
                <a:rect b="b" l="l" r="r" t="t"/>
                <a:pathLst>
                  <a:path extrusionOk="0" h="4644" w="5409">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9"/>
              <p:cNvSpPr/>
              <p:nvPr/>
            </p:nvSpPr>
            <p:spPr>
              <a:xfrm>
                <a:off x="5158382" y="3419720"/>
                <a:ext cx="17138" cy="17130"/>
              </a:xfrm>
              <a:custGeom>
                <a:rect b="b" l="l" r="r" t="t"/>
                <a:pathLst>
                  <a:path extrusionOk="0" h="2178" w="2179">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3" name="Google Shape;1123;p29"/>
              <p:cNvGrpSpPr/>
              <p:nvPr/>
            </p:nvGrpSpPr>
            <p:grpSpPr>
              <a:xfrm>
                <a:off x="5269224" y="3304167"/>
                <a:ext cx="40253" cy="34402"/>
                <a:chOff x="5269224" y="3304167"/>
                <a:chExt cx="40253" cy="34402"/>
              </a:xfrm>
            </p:grpSpPr>
            <p:sp>
              <p:nvSpPr>
                <p:cNvPr id="1124" name="Google Shape;1124;p29"/>
                <p:cNvSpPr/>
                <p:nvPr/>
              </p:nvSpPr>
              <p:spPr>
                <a:xfrm>
                  <a:off x="5269224" y="3304167"/>
                  <a:ext cx="40253" cy="34402"/>
                </a:xfrm>
                <a:custGeom>
                  <a:rect b="b" l="l" r="r" t="t"/>
                  <a:pathLst>
                    <a:path extrusionOk="0" h="4374" w="5118">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9"/>
                <p:cNvSpPr/>
                <p:nvPr/>
              </p:nvSpPr>
              <p:spPr>
                <a:xfrm>
                  <a:off x="5284639" y="3313826"/>
                  <a:ext cx="15132" cy="15140"/>
                </a:xfrm>
                <a:custGeom>
                  <a:rect b="b" l="l" r="r" t="t"/>
                  <a:pathLst>
                    <a:path extrusionOk="0" h="1925" w="1924">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6" name="Google Shape;1126;p29"/>
              <p:cNvGrpSpPr/>
              <p:nvPr/>
            </p:nvGrpSpPr>
            <p:grpSpPr>
              <a:xfrm>
                <a:off x="5327354" y="3476615"/>
                <a:ext cx="49864" cy="42723"/>
                <a:chOff x="5327354" y="3476615"/>
                <a:chExt cx="49864" cy="42723"/>
              </a:xfrm>
            </p:grpSpPr>
            <p:sp>
              <p:nvSpPr>
                <p:cNvPr id="1127" name="Google Shape;1127;p29"/>
                <p:cNvSpPr/>
                <p:nvPr/>
              </p:nvSpPr>
              <p:spPr>
                <a:xfrm>
                  <a:off x="5327354" y="3476615"/>
                  <a:ext cx="49864" cy="42723"/>
                </a:xfrm>
                <a:custGeom>
                  <a:rect b="b" l="l" r="r" t="t"/>
                  <a:pathLst>
                    <a:path extrusionOk="0" h="5432" w="634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9"/>
                <p:cNvSpPr/>
                <p:nvPr/>
              </p:nvSpPr>
              <p:spPr>
                <a:xfrm>
                  <a:off x="5340197" y="3486321"/>
                  <a:ext cx="27315" cy="23406"/>
                </a:xfrm>
                <a:custGeom>
                  <a:rect b="b" l="l" r="r" t="t"/>
                  <a:pathLst>
                    <a:path extrusionOk="0" h="2976" w="3473">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29" name="Google Shape;1129;p29"/>
              <p:cNvSpPr/>
              <p:nvPr/>
            </p:nvSpPr>
            <p:spPr>
              <a:xfrm>
                <a:off x="5290255" y="3703080"/>
                <a:ext cx="31397" cy="26898"/>
              </a:xfrm>
              <a:custGeom>
                <a:rect b="b" l="l" r="r" t="t"/>
                <a:pathLst>
                  <a:path extrusionOk="0" h="3420" w="3992">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9"/>
              <p:cNvSpPr/>
              <p:nvPr/>
            </p:nvSpPr>
            <p:spPr>
              <a:xfrm>
                <a:off x="5304427" y="3712754"/>
                <a:ext cx="7621" cy="7621"/>
              </a:xfrm>
              <a:custGeom>
                <a:rect b="b" l="l" r="r" t="t"/>
                <a:pathLst>
                  <a:path extrusionOk="0" h="969"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1" name="Google Shape;1131;p29"/>
              <p:cNvGrpSpPr/>
              <p:nvPr/>
            </p:nvGrpSpPr>
            <p:grpSpPr>
              <a:xfrm>
                <a:off x="5341723" y="3775957"/>
                <a:ext cx="31405" cy="26898"/>
                <a:chOff x="5341723" y="3775957"/>
                <a:chExt cx="31405" cy="26898"/>
              </a:xfrm>
            </p:grpSpPr>
            <p:sp>
              <p:nvSpPr>
                <p:cNvPr id="1132" name="Google Shape;1132;p29"/>
                <p:cNvSpPr/>
                <p:nvPr/>
              </p:nvSpPr>
              <p:spPr>
                <a:xfrm>
                  <a:off x="5341723" y="3775957"/>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9"/>
                <p:cNvSpPr/>
                <p:nvPr/>
              </p:nvSpPr>
              <p:spPr>
                <a:xfrm>
                  <a:off x="5354567" y="3785631"/>
                  <a:ext cx="8950" cy="7605"/>
                </a:xfrm>
                <a:custGeom>
                  <a:rect b="b" l="l" r="r" t="t"/>
                  <a:pathLst>
                    <a:path extrusionOk="0" h="967" w="1138">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4" name="Google Shape;1134;p29"/>
              <p:cNvGrpSpPr/>
              <p:nvPr/>
            </p:nvGrpSpPr>
            <p:grpSpPr>
              <a:xfrm>
                <a:off x="5439053" y="3699274"/>
                <a:ext cx="31405" cy="26898"/>
                <a:chOff x="5439053" y="3699274"/>
                <a:chExt cx="31405" cy="26898"/>
              </a:xfrm>
            </p:grpSpPr>
            <p:sp>
              <p:nvSpPr>
                <p:cNvPr id="1135" name="Google Shape;1135;p29"/>
                <p:cNvSpPr/>
                <p:nvPr/>
              </p:nvSpPr>
              <p:spPr>
                <a:xfrm>
                  <a:off x="5439053" y="3699274"/>
                  <a:ext cx="31405" cy="26898"/>
                </a:xfrm>
                <a:custGeom>
                  <a:rect b="b" l="l" r="r" t="t"/>
                  <a:pathLst>
                    <a:path extrusionOk="0" h="3420" w="3993">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9"/>
                <p:cNvSpPr/>
                <p:nvPr/>
              </p:nvSpPr>
              <p:spPr>
                <a:xfrm>
                  <a:off x="5453225" y="3708948"/>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29"/>
              <p:cNvGrpSpPr/>
              <p:nvPr/>
            </p:nvGrpSpPr>
            <p:grpSpPr>
              <a:xfrm>
                <a:off x="5412414" y="3622307"/>
                <a:ext cx="31499" cy="26993"/>
                <a:chOff x="5412414" y="3622307"/>
                <a:chExt cx="31499" cy="26993"/>
              </a:xfrm>
            </p:grpSpPr>
            <p:sp>
              <p:nvSpPr>
                <p:cNvPr id="1138" name="Google Shape;1138;p29"/>
                <p:cNvSpPr/>
                <p:nvPr/>
              </p:nvSpPr>
              <p:spPr>
                <a:xfrm>
                  <a:off x="5412414" y="3622307"/>
                  <a:ext cx="31499" cy="26993"/>
                </a:xfrm>
                <a:custGeom>
                  <a:rect b="b" l="l" r="r" t="t"/>
                  <a:pathLst>
                    <a:path extrusionOk="0" h="3432" w="4005">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9"/>
                <p:cNvSpPr/>
                <p:nvPr/>
              </p:nvSpPr>
              <p:spPr>
                <a:xfrm>
                  <a:off x="5426681" y="3632075"/>
                  <a:ext cx="7527" cy="7519"/>
                </a:xfrm>
                <a:custGeom>
                  <a:rect b="b" l="l" r="r" t="t"/>
                  <a:pathLst>
                    <a:path extrusionOk="0" h="956" w="957">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29"/>
              <p:cNvGrpSpPr/>
              <p:nvPr/>
            </p:nvGrpSpPr>
            <p:grpSpPr>
              <a:xfrm>
                <a:off x="5476254" y="3473949"/>
                <a:ext cx="26835" cy="26930"/>
                <a:chOff x="5476254" y="3473949"/>
                <a:chExt cx="26835" cy="26930"/>
              </a:xfrm>
            </p:grpSpPr>
            <p:sp>
              <p:nvSpPr>
                <p:cNvPr id="1141" name="Google Shape;1141;p29"/>
                <p:cNvSpPr/>
                <p:nvPr/>
              </p:nvSpPr>
              <p:spPr>
                <a:xfrm>
                  <a:off x="5476254" y="3473949"/>
                  <a:ext cx="26835" cy="26930"/>
                </a:xfrm>
                <a:custGeom>
                  <a:rect b="b" l="l" r="r" t="t"/>
                  <a:pathLst>
                    <a:path extrusionOk="0" h="3424" w="3412">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9"/>
                <p:cNvSpPr/>
                <p:nvPr/>
              </p:nvSpPr>
              <p:spPr>
                <a:xfrm>
                  <a:off x="5485857" y="3483655"/>
                  <a:ext cx="7621" cy="7621"/>
                </a:xfrm>
                <a:custGeom>
                  <a:rect b="b" l="l" r="r" t="t"/>
                  <a:pathLst>
                    <a:path extrusionOk="0" h="969"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3" name="Google Shape;1143;p29"/>
              <p:cNvGrpSpPr/>
              <p:nvPr/>
            </p:nvGrpSpPr>
            <p:grpSpPr>
              <a:xfrm>
                <a:off x="5564547" y="3481594"/>
                <a:ext cx="31397" cy="26898"/>
                <a:chOff x="5564547" y="3481594"/>
                <a:chExt cx="31397" cy="26898"/>
              </a:xfrm>
            </p:grpSpPr>
            <p:sp>
              <p:nvSpPr>
                <p:cNvPr id="1144" name="Google Shape;1144;p29"/>
                <p:cNvSpPr/>
                <p:nvPr/>
              </p:nvSpPr>
              <p:spPr>
                <a:xfrm>
                  <a:off x="5564547" y="3481594"/>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9"/>
                <p:cNvSpPr/>
                <p:nvPr/>
              </p:nvSpPr>
              <p:spPr>
                <a:xfrm>
                  <a:off x="5578719" y="3491268"/>
                  <a:ext cx="7621" cy="7613"/>
                </a:xfrm>
                <a:custGeom>
                  <a:rect b="b" l="l" r="r" t="t"/>
                  <a:pathLst>
                    <a:path extrusionOk="0" h="968" w="969">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6" name="Google Shape;1146;p29"/>
              <p:cNvGrpSpPr/>
              <p:nvPr/>
            </p:nvGrpSpPr>
            <p:grpSpPr>
              <a:xfrm>
                <a:off x="5534101" y="3470174"/>
                <a:ext cx="31397" cy="26906"/>
                <a:chOff x="5534101" y="3470174"/>
                <a:chExt cx="31397" cy="26906"/>
              </a:xfrm>
            </p:grpSpPr>
            <p:sp>
              <p:nvSpPr>
                <p:cNvPr id="1147" name="Google Shape;1147;p29"/>
                <p:cNvSpPr/>
                <p:nvPr/>
              </p:nvSpPr>
              <p:spPr>
                <a:xfrm>
                  <a:off x="5534101" y="3470174"/>
                  <a:ext cx="31397" cy="26906"/>
                </a:xfrm>
                <a:custGeom>
                  <a:rect b="b" l="l" r="r" t="t"/>
                  <a:pathLst>
                    <a:path extrusionOk="0" h="3421" w="3992">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9"/>
                <p:cNvSpPr/>
                <p:nvPr/>
              </p:nvSpPr>
              <p:spPr>
                <a:xfrm>
                  <a:off x="5546945" y="3479848"/>
                  <a:ext cx="8950" cy="7582"/>
                </a:xfrm>
                <a:custGeom>
                  <a:rect b="b" l="l" r="r" t="t"/>
                  <a:pathLst>
                    <a:path extrusionOk="0" h="964" w="1138">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9" name="Google Shape;1149;p29"/>
              <p:cNvGrpSpPr/>
              <p:nvPr/>
            </p:nvGrpSpPr>
            <p:grpSpPr>
              <a:xfrm>
                <a:off x="5610879" y="3314486"/>
                <a:ext cx="31499" cy="26938"/>
                <a:chOff x="5610879" y="3314486"/>
                <a:chExt cx="31499" cy="26938"/>
              </a:xfrm>
            </p:grpSpPr>
            <p:sp>
              <p:nvSpPr>
                <p:cNvPr id="1150" name="Google Shape;1150;p29"/>
                <p:cNvSpPr/>
                <p:nvPr/>
              </p:nvSpPr>
              <p:spPr>
                <a:xfrm>
                  <a:off x="5610879" y="3314486"/>
                  <a:ext cx="31499" cy="26938"/>
                </a:xfrm>
                <a:custGeom>
                  <a:rect b="b" l="l" r="r" t="t"/>
                  <a:pathLst>
                    <a:path extrusionOk="0" h="3425" w="4005">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9"/>
                <p:cNvSpPr/>
                <p:nvPr/>
              </p:nvSpPr>
              <p:spPr>
                <a:xfrm>
                  <a:off x="5623817" y="3324192"/>
                  <a:ext cx="8950" cy="7590"/>
                </a:xfrm>
                <a:custGeom>
                  <a:rect b="b" l="l" r="r" t="t"/>
                  <a:pathLst>
                    <a:path extrusionOk="0" h="965" w="1138">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2" name="Google Shape;1152;p29"/>
              <p:cNvGrpSpPr/>
              <p:nvPr/>
            </p:nvGrpSpPr>
            <p:grpSpPr>
              <a:xfrm>
                <a:off x="4834525" y="3501382"/>
                <a:ext cx="31499" cy="26898"/>
                <a:chOff x="4834525" y="3501382"/>
                <a:chExt cx="31499" cy="26898"/>
              </a:xfrm>
            </p:grpSpPr>
            <p:sp>
              <p:nvSpPr>
                <p:cNvPr id="1153" name="Google Shape;1153;p29"/>
                <p:cNvSpPr/>
                <p:nvPr/>
              </p:nvSpPr>
              <p:spPr>
                <a:xfrm>
                  <a:off x="4834525" y="3501382"/>
                  <a:ext cx="31499" cy="26898"/>
                </a:xfrm>
                <a:custGeom>
                  <a:rect b="b" l="l" r="r" t="t"/>
                  <a:pathLst>
                    <a:path extrusionOk="0" h="3420" w="4005">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9"/>
                <p:cNvSpPr/>
                <p:nvPr/>
              </p:nvSpPr>
              <p:spPr>
                <a:xfrm>
                  <a:off x="4847463" y="3511056"/>
                  <a:ext cx="8950" cy="7605"/>
                </a:xfrm>
                <a:custGeom>
                  <a:rect b="b" l="l" r="r" t="t"/>
                  <a:pathLst>
                    <a:path extrusionOk="0" h="967" w="1138">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5" name="Google Shape;1155;p29"/>
              <p:cNvGrpSpPr/>
              <p:nvPr/>
            </p:nvGrpSpPr>
            <p:grpSpPr>
              <a:xfrm>
                <a:off x="4898460" y="3580158"/>
                <a:ext cx="31405" cy="26898"/>
                <a:chOff x="4898460" y="3580158"/>
                <a:chExt cx="31405" cy="26898"/>
              </a:xfrm>
            </p:grpSpPr>
            <p:sp>
              <p:nvSpPr>
                <p:cNvPr id="1156" name="Google Shape;1156;p29"/>
                <p:cNvSpPr/>
                <p:nvPr/>
              </p:nvSpPr>
              <p:spPr>
                <a:xfrm>
                  <a:off x="4898460" y="3580158"/>
                  <a:ext cx="31405" cy="26898"/>
                </a:xfrm>
                <a:custGeom>
                  <a:rect b="b" l="l" r="r" t="t"/>
                  <a:pathLst>
                    <a:path extrusionOk="0" h="3420" w="3993">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9"/>
                <p:cNvSpPr/>
                <p:nvPr/>
              </p:nvSpPr>
              <p:spPr>
                <a:xfrm>
                  <a:off x="4911303" y="3589832"/>
                  <a:ext cx="8950" cy="7605"/>
                </a:xfrm>
                <a:custGeom>
                  <a:rect b="b" l="l" r="r" t="t"/>
                  <a:pathLst>
                    <a:path extrusionOk="0" h="967" w="1138">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8" name="Google Shape;1158;p29"/>
              <p:cNvGrpSpPr/>
              <p:nvPr/>
            </p:nvGrpSpPr>
            <p:grpSpPr>
              <a:xfrm>
                <a:off x="4882667" y="3608032"/>
                <a:ext cx="31499" cy="27001"/>
                <a:chOff x="4882667" y="3608032"/>
                <a:chExt cx="31499" cy="27001"/>
              </a:xfrm>
            </p:grpSpPr>
            <p:sp>
              <p:nvSpPr>
                <p:cNvPr id="1159" name="Google Shape;1159;p29"/>
                <p:cNvSpPr/>
                <p:nvPr/>
              </p:nvSpPr>
              <p:spPr>
                <a:xfrm>
                  <a:off x="4882667" y="3608032"/>
                  <a:ext cx="31499" cy="27001"/>
                </a:xfrm>
                <a:custGeom>
                  <a:rect b="b" l="l" r="r" t="t"/>
                  <a:pathLst>
                    <a:path extrusionOk="0" h="3433" w="4005">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9"/>
                <p:cNvSpPr/>
                <p:nvPr/>
              </p:nvSpPr>
              <p:spPr>
                <a:xfrm>
                  <a:off x="4895605" y="3617706"/>
                  <a:ext cx="8950" cy="7653"/>
                </a:xfrm>
                <a:custGeom>
                  <a:rect b="b" l="l" r="r" t="t"/>
                  <a:pathLst>
                    <a:path extrusionOk="0" h="973" w="1138">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1" name="Google Shape;1161;p29"/>
              <p:cNvGrpSpPr/>
              <p:nvPr/>
            </p:nvGrpSpPr>
            <p:grpSpPr>
              <a:xfrm>
                <a:off x="4843373" y="3631407"/>
                <a:ext cx="16273" cy="16186"/>
                <a:chOff x="4843373" y="3631407"/>
                <a:chExt cx="16273" cy="16186"/>
              </a:xfrm>
            </p:grpSpPr>
            <p:sp>
              <p:nvSpPr>
                <p:cNvPr id="1162" name="Google Shape;1162;p29"/>
                <p:cNvSpPr/>
                <p:nvPr/>
              </p:nvSpPr>
              <p:spPr>
                <a:xfrm>
                  <a:off x="4843373" y="3631407"/>
                  <a:ext cx="16273" cy="16186"/>
                </a:xfrm>
                <a:custGeom>
                  <a:rect b="b" l="l" r="r" t="t"/>
                  <a:pathLst>
                    <a:path extrusionOk="0" h="2058" w="2069">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9"/>
                <p:cNvSpPr/>
                <p:nvPr/>
              </p:nvSpPr>
              <p:spPr>
                <a:xfrm>
                  <a:off x="4849178" y="3637211"/>
                  <a:ext cx="4672" cy="4577"/>
                </a:xfrm>
                <a:custGeom>
                  <a:rect b="b" l="l" r="r" t="t"/>
                  <a:pathLst>
                    <a:path extrusionOk="0" h="582" w="594">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4" name="Google Shape;1164;p29"/>
              <p:cNvGrpSpPr/>
              <p:nvPr/>
            </p:nvGrpSpPr>
            <p:grpSpPr>
              <a:xfrm>
                <a:off x="4727773" y="3591578"/>
                <a:ext cx="31499" cy="26898"/>
                <a:chOff x="4727773" y="3591578"/>
                <a:chExt cx="31499" cy="26898"/>
              </a:xfrm>
            </p:grpSpPr>
            <p:sp>
              <p:nvSpPr>
                <p:cNvPr id="1165" name="Google Shape;1165;p29"/>
                <p:cNvSpPr/>
                <p:nvPr/>
              </p:nvSpPr>
              <p:spPr>
                <a:xfrm>
                  <a:off x="4727773" y="3591578"/>
                  <a:ext cx="31499" cy="26898"/>
                </a:xfrm>
                <a:custGeom>
                  <a:rect b="b" l="l" r="r" t="t"/>
                  <a:pathLst>
                    <a:path extrusionOk="0" h="3420" w="4005">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9"/>
                <p:cNvSpPr/>
                <p:nvPr/>
              </p:nvSpPr>
              <p:spPr>
                <a:xfrm>
                  <a:off x="4740719" y="3601244"/>
                  <a:ext cx="8856" cy="7590"/>
                </a:xfrm>
                <a:custGeom>
                  <a:rect b="b" l="l" r="r" t="t"/>
                  <a:pathLst>
                    <a:path extrusionOk="0" h="965" w="1126">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67" name="Google Shape;1167;p29"/>
              <p:cNvSpPr/>
              <p:nvPr/>
            </p:nvSpPr>
            <p:spPr>
              <a:xfrm>
                <a:off x="4652041" y="3622590"/>
                <a:ext cx="31405" cy="26906"/>
              </a:xfrm>
              <a:custGeom>
                <a:rect b="b" l="l" r="r" t="t"/>
                <a:pathLst>
                  <a:path extrusionOk="0" h="3421" w="3993">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9"/>
              <p:cNvSpPr/>
              <p:nvPr/>
            </p:nvSpPr>
            <p:spPr>
              <a:xfrm>
                <a:off x="4666222" y="3632264"/>
                <a:ext cx="7613" cy="7621"/>
              </a:xfrm>
              <a:custGeom>
                <a:rect b="b" l="l" r="r" t="t"/>
                <a:pathLst>
                  <a:path extrusionOk="0" h="969" w="968">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69" name="Google Shape;1169;p29"/>
              <p:cNvGrpSpPr/>
              <p:nvPr/>
            </p:nvGrpSpPr>
            <p:grpSpPr>
              <a:xfrm>
                <a:off x="4609421" y="3577398"/>
                <a:ext cx="31499" cy="27001"/>
                <a:chOff x="4609421" y="3577398"/>
                <a:chExt cx="31499" cy="27001"/>
              </a:xfrm>
            </p:grpSpPr>
            <p:sp>
              <p:nvSpPr>
                <p:cNvPr id="1170" name="Google Shape;1170;p29"/>
                <p:cNvSpPr/>
                <p:nvPr/>
              </p:nvSpPr>
              <p:spPr>
                <a:xfrm>
                  <a:off x="4609421" y="3577398"/>
                  <a:ext cx="31499" cy="27001"/>
                </a:xfrm>
                <a:custGeom>
                  <a:rect b="b" l="l" r="r" t="t"/>
                  <a:pathLst>
                    <a:path extrusionOk="0" h="3433" w="4005">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9"/>
                <p:cNvSpPr/>
                <p:nvPr/>
              </p:nvSpPr>
              <p:spPr>
                <a:xfrm>
                  <a:off x="4623594" y="3587072"/>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2" name="Google Shape;1172;p29"/>
              <p:cNvGrpSpPr/>
              <p:nvPr/>
            </p:nvGrpSpPr>
            <p:grpSpPr>
              <a:xfrm>
                <a:off x="4649289" y="3577398"/>
                <a:ext cx="31499" cy="27001"/>
                <a:chOff x="4649289" y="3577398"/>
                <a:chExt cx="31499" cy="27001"/>
              </a:xfrm>
            </p:grpSpPr>
            <p:sp>
              <p:nvSpPr>
                <p:cNvPr id="1173" name="Google Shape;1173;p29"/>
                <p:cNvSpPr/>
                <p:nvPr/>
              </p:nvSpPr>
              <p:spPr>
                <a:xfrm>
                  <a:off x="4649289" y="3577398"/>
                  <a:ext cx="31499" cy="27001"/>
                </a:xfrm>
                <a:custGeom>
                  <a:rect b="b" l="l" r="r" t="t"/>
                  <a:pathLst>
                    <a:path extrusionOk="0" h="3433" w="4005">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9"/>
                <p:cNvSpPr/>
                <p:nvPr/>
              </p:nvSpPr>
              <p:spPr>
                <a:xfrm>
                  <a:off x="4662227" y="3587072"/>
                  <a:ext cx="8856" cy="7676"/>
                </a:xfrm>
                <a:custGeom>
                  <a:rect b="b" l="l" r="r" t="t"/>
                  <a:pathLst>
                    <a:path extrusionOk="0" h="976" w="1126">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5" name="Google Shape;1175;p29"/>
              <p:cNvGrpSpPr/>
              <p:nvPr/>
            </p:nvGrpSpPr>
            <p:grpSpPr>
              <a:xfrm>
                <a:off x="4605614" y="3639523"/>
                <a:ext cx="31499" cy="26906"/>
                <a:chOff x="4605614" y="3639523"/>
                <a:chExt cx="31499" cy="26906"/>
              </a:xfrm>
            </p:grpSpPr>
            <p:sp>
              <p:nvSpPr>
                <p:cNvPr id="1176" name="Google Shape;1176;p29"/>
                <p:cNvSpPr/>
                <p:nvPr/>
              </p:nvSpPr>
              <p:spPr>
                <a:xfrm>
                  <a:off x="4605614" y="3639523"/>
                  <a:ext cx="31499" cy="26906"/>
                </a:xfrm>
                <a:custGeom>
                  <a:rect b="b" l="l" r="r" t="t"/>
                  <a:pathLst>
                    <a:path extrusionOk="0" h="3421" w="4005">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9"/>
                <p:cNvSpPr/>
                <p:nvPr/>
              </p:nvSpPr>
              <p:spPr>
                <a:xfrm>
                  <a:off x="4619795" y="3649197"/>
                  <a:ext cx="7613" cy="7621"/>
                </a:xfrm>
                <a:custGeom>
                  <a:rect b="b" l="l" r="r" t="t"/>
                  <a:pathLst>
                    <a:path extrusionOk="0" h="969" w="968">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8" name="Google Shape;1178;p29"/>
              <p:cNvGrpSpPr/>
              <p:nvPr/>
            </p:nvGrpSpPr>
            <p:grpSpPr>
              <a:xfrm>
                <a:off x="4785149" y="3618846"/>
                <a:ext cx="26930" cy="26843"/>
                <a:chOff x="4785149" y="3618846"/>
                <a:chExt cx="26930" cy="26843"/>
              </a:xfrm>
            </p:grpSpPr>
            <p:sp>
              <p:nvSpPr>
                <p:cNvPr id="1179" name="Google Shape;1179;p29"/>
                <p:cNvSpPr/>
                <p:nvPr/>
              </p:nvSpPr>
              <p:spPr>
                <a:xfrm>
                  <a:off x="4785149" y="3618846"/>
                  <a:ext cx="26930" cy="26843"/>
                </a:xfrm>
                <a:custGeom>
                  <a:rect b="b" l="l" r="r" t="t"/>
                  <a:pathLst>
                    <a:path extrusionOk="0" h="3413" w="3424">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9"/>
                <p:cNvSpPr/>
                <p:nvPr/>
              </p:nvSpPr>
              <p:spPr>
                <a:xfrm>
                  <a:off x="4793611" y="3628457"/>
                  <a:ext cx="8856" cy="7590"/>
                </a:xfrm>
                <a:custGeom>
                  <a:rect b="b" l="l" r="r" t="t"/>
                  <a:pathLst>
                    <a:path extrusionOk="0" h="965" w="1126">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1" name="Google Shape;1181;p29"/>
              <p:cNvGrpSpPr/>
              <p:nvPr/>
            </p:nvGrpSpPr>
            <p:grpSpPr>
              <a:xfrm>
                <a:off x="4810167" y="3601567"/>
                <a:ext cx="31405" cy="26898"/>
                <a:chOff x="4810167" y="3601567"/>
                <a:chExt cx="31405" cy="26898"/>
              </a:xfrm>
            </p:grpSpPr>
            <p:sp>
              <p:nvSpPr>
                <p:cNvPr id="1182" name="Google Shape;1182;p29"/>
                <p:cNvSpPr/>
                <p:nvPr/>
              </p:nvSpPr>
              <p:spPr>
                <a:xfrm>
                  <a:off x="4810167" y="3601567"/>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9"/>
                <p:cNvSpPr/>
                <p:nvPr/>
              </p:nvSpPr>
              <p:spPr>
                <a:xfrm>
                  <a:off x="4824348" y="3611241"/>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4" name="Google Shape;1184;p29"/>
              <p:cNvGrpSpPr/>
              <p:nvPr/>
            </p:nvGrpSpPr>
            <p:grpSpPr>
              <a:xfrm>
                <a:off x="4831002" y="3373230"/>
                <a:ext cx="31405" cy="26898"/>
                <a:chOff x="4831002" y="3373230"/>
                <a:chExt cx="31405" cy="26898"/>
              </a:xfrm>
            </p:grpSpPr>
            <p:sp>
              <p:nvSpPr>
                <p:cNvPr id="1185" name="Google Shape;1185;p29"/>
                <p:cNvSpPr/>
                <p:nvPr/>
              </p:nvSpPr>
              <p:spPr>
                <a:xfrm>
                  <a:off x="4831002" y="3373230"/>
                  <a:ext cx="31405" cy="26898"/>
                </a:xfrm>
                <a:custGeom>
                  <a:rect b="b" l="l" r="r" t="t"/>
                  <a:pathLst>
                    <a:path extrusionOk="0" h="3420" w="3993">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9"/>
                <p:cNvSpPr/>
                <p:nvPr/>
              </p:nvSpPr>
              <p:spPr>
                <a:xfrm>
                  <a:off x="4845182" y="3382896"/>
                  <a:ext cx="7519" cy="7621"/>
                </a:xfrm>
                <a:custGeom>
                  <a:rect b="b" l="l" r="r" t="t"/>
                  <a:pathLst>
                    <a:path extrusionOk="0" h="969" w="956">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7" name="Google Shape;1187;p29"/>
              <p:cNvGrpSpPr/>
              <p:nvPr/>
            </p:nvGrpSpPr>
            <p:grpSpPr>
              <a:xfrm>
                <a:off x="4719311" y="3355054"/>
                <a:ext cx="31499" cy="27001"/>
                <a:chOff x="4719311" y="3355054"/>
                <a:chExt cx="31499" cy="27001"/>
              </a:xfrm>
            </p:grpSpPr>
            <p:sp>
              <p:nvSpPr>
                <p:cNvPr id="1188" name="Google Shape;1188;p29"/>
                <p:cNvSpPr/>
                <p:nvPr/>
              </p:nvSpPr>
              <p:spPr>
                <a:xfrm>
                  <a:off x="4719311" y="3355054"/>
                  <a:ext cx="31499" cy="27001"/>
                </a:xfrm>
                <a:custGeom>
                  <a:rect b="b" l="l" r="r" t="t"/>
                  <a:pathLst>
                    <a:path extrusionOk="0" h="3433" w="4005">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9"/>
                <p:cNvSpPr/>
                <p:nvPr/>
              </p:nvSpPr>
              <p:spPr>
                <a:xfrm>
                  <a:off x="4733578" y="3364822"/>
                  <a:ext cx="7527" cy="7527"/>
                </a:xfrm>
                <a:custGeom>
                  <a:rect b="b" l="l" r="r" t="t"/>
                  <a:pathLst>
                    <a:path extrusionOk="0" h="957" w="957">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0" name="Google Shape;1190;p29"/>
              <p:cNvGrpSpPr/>
              <p:nvPr/>
            </p:nvGrpSpPr>
            <p:grpSpPr>
              <a:xfrm>
                <a:off x="4798755" y="3450260"/>
                <a:ext cx="26930" cy="26930"/>
                <a:chOff x="4798755" y="3450260"/>
                <a:chExt cx="26930" cy="26930"/>
              </a:xfrm>
            </p:grpSpPr>
            <p:sp>
              <p:nvSpPr>
                <p:cNvPr id="1191" name="Google Shape;1191;p29"/>
                <p:cNvSpPr/>
                <p:nvPr/>
              </p:nvSpPr>
              <p:spPr>
                <a:xfrm>
                  <a:off x="4798755" y="3450260"/>
                  <a:ext cx="26930" cy="26930"/>
                </a:xfrm>
                <a:custGeom>
                  <a:rect b="b" l="l" r="r" t="t"/>
                  <a:pathLst>
                    <a:path extrusionOk="0" h="3424" w="3424">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9"/>
                <p:cNvSpPr/>
                <p:nvPr/>
              </p:nvSpPr>
              <p:spPr>
                <a:xfrm>
                  <a:off x="4807218" y="3459871"/>
                  <a:ext cx="8856" cy="7605"/>
                </a:xfrm>
                <a:custGeom>
                  <a:rect b="b" l="l" r="r" t="t"/>
                  <a:pathLst>
                    <a:path extrusionOk="0" h="967" w="1126">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3" name="Google Shape;1193;p29"/>
              <p:cNvGrpSpPr/>
              <p:nvPr/>
            </p:nvGrpSpPr>
            <p:grpSpPr>
              <a:xfrm>
                <a:off x="4645576" y="3467555"/>
                <a:ext cx="31405" cy="26953"/>
                <a:chOff x="4645576" y="3467555"/>
                <a:chExt cx="31405" cy="26953"/>
              </a:xfrm>
            </p:grpSpPr>
            <p:sp>
              <p:nvSpPr>
                <p:cNvPr id="1194" name="Google Shape;1194;p29"/>
                <p:cNvSpPr/>
                <p:nvPr/>
              </p:nvSpPr>
              <p:spPr>
                <a:xfrm>
                  <a:off x="4645576" y="3467555"/>
                  <a:ext cx="31405" cy="26953"/>
                </a:xfrm>
                <a:custGeom>
                  <a:rect b="b" l="l" r="r" t="t"/>
                  <a:pathLst>
                    <a:path extrusionOk="0" h="3427" w="3993">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9"/>
                <p:cNvSpPr/>
                <p:nvPr/>
              </p:nvSpPr>
              <p:spPr>
                <a:xfrm>
                  <a:off x="4659749" y="3477182"/>
                  <a:ext cx="7527" cy="7621"/>
                </a:xfrm>
                <a:custGeom>
                  <a:rect b="b" l="l" r="r" t="t"/>
                  <a:pathLst>
                    <a:path extrusionOk="0" h="969" w="957">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6" name="Google Shape;1196;p29"/>
              <p:cNvGrpSpPr/>
              <p:nvPr/>
            </p:nvGrpSpPr>
            <p:grpSpPr>
              <a:xfrm>
                <a:off x="4687631" y="3583965"/>
                <a:ext cx="31499" cy="26898"/>
                <a:chOff x="4687631" y="3583965"/>
                <a:chExt cx="31499" cy="26898"/>
              </a:xfrm>
            </p:grpSpPr>
            <p:sp>
              <p:nvSpPr>
                <p:cNvPr id="1197" name="Google Shape;1197;p29"/>
                <p:cNvSpPr/>
                <p:nvPr/>
              </p:nvSpPr>
              <p:spPr>
                <a:xfrm>
                  <a:off x="4687631" y="3583965"/>
                  <a:ext cx="31499" cy="26898"/>
                </a:xfrm>
                <a:custGeom>
                  <a:rect b="b" l="l" r="r" t="t"/>
                  <a:pathLst>
                    <a:path extrusionOk="0" h="3420" w="4005">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9"/>
                <p:cNvSpPr/>
                <p:nvPr/>
              </p:nvSpPr>
              <p:spPr>
                <a:xfrm>
                  <a:off x="4700568" y="3593639"/>
                  <a:ext cx="8950" cy="7582"/>
                </a:xfrm>
                <a:custGeom>
                  <a:rect b="b" l="l" r="r" t="t"/>
                  <a:pathLst>
                    <a:path extrusionOk="0" h="964" w="1138">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9" name="Google Shape;1199;p29"/>
              <p:cNvGrpSpPr/>
              <p:nvPr/>
            </p:nvGrpSpPr>
            <p:grpSpPr>
              <a:xfrm>
                <a:off x="4719311" y="3471314"/>
                <a:ext cx="31499" cy="27001"/>
                <a:chOff x="4719311" y="3471314"/>
                <a:chExt cx="31499" cy="27001"/>
              </a:xfrm>
            </p:grpSpPr>
            <p:sp>
              <p:nvSpPr>
                <p:cNvPr id="1200" name="Google Shape;1200;p29"/>
                <p:cNvSpPr/>
                <p:nvPr/>
              </p:nvSpPr>
              <p:spPr>
                <a:xfrm>
                  <a:off x="4719311" y="3471314"/>
                  <a:ext cx="31499" cy="27001"/>
                </a:xfrm>
                <a:custGeom>
                  <a:rect b="b" l="l" r="r" t="t"/>
                  <a:pathLst>
                    <a:path extrusionOk="0" h="3433" w="4005">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9"/>
                <p:cNvSpPr/>
                <p:nvPr/>
              </p:nvSpPr>
              <p:spPr>
                <a:xfrm>
                  <a:off x="4732249"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2" name="Google Shape;1202;p29"/>
              <p:cNvGrpSpPr/>
              <p:nvPr/>
            </p:nvGrpSpPr>
            <p:grpSpPr>
              <a:xfrm>
                <a:off x="4719311" y="3434404"/>
                <a:ext cx="31499" cy="26898"/>
                <a:chOff x="4719311" y="3434404"/>
                <a:chExt cx="31499" cy="26898"/>
              </a:xfrm>
            </p:grpSpPr>
            <p:sp>
              <p:nvSpPr>
                <p:cNvPr id="1203" name="Google Shape;1203;p29"/>
                <p:cNvSpPr/>
                <p:nvPr/>
              </p:nvSpPr>
              <p:spPr>
                <a:xfrm>
                  <a:off x="4719311" y="3434404"/>
                  <a:ext cx="31499" cy="26898"/>
                </a:xfrm>
                <a:custGeom>
                  <a:rect b="b" l="l" r="r" t="t"/>
                  <a:pathLst>
                    <a:path extrusionOk="0" h="3420" w="4005">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9"/>
                <p:cNvSpPr/>
                <p:nvPr/>
              </p:nvSpPr>
              <p:spPr>
                <a:xfrm>
                  <a:off x="4732249" y="3444078"/>
                  <a:ext cx="8856" cy="7582"/>
                </a:xfrm>
                <a:custGeom>
                  <a:rect b="b" l="l" r="r" t="t"/>
                  <a:pathLst>
                    <a:path extrusionOk="0" h="964" w="1126">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29"/>
              <p:cNvGrpSpPr/>
              <p:nvPr/>
            </p:nvGrpSpPr>
            <p:grpSpPr>
              <a:xfrm>
                <a:off x="4768876" y="3401772"/>
                <a:ext cx="31499" cy="26898"/>
                <a:chOff x="4768876" y="3401772"/>
                <a:chExt cx="31499" cy="26898"/>
              </a:xfrm>
            </p:grpSpPr>
            <p:sp>
              <p:nvSpPr>
                <p:cNvPr id="1206" name="Google Shape;1206;p29"/>
                <p:cNvSpPr/>
                <p:nvPr/>
              </p:nvSpPr>
              <p:spPr>
                <a:xfrm>
                  <a:off x="4768876" y="3401772"/>
                  <a:ext cx="31499" cy="26898"/>
                </a:xfrm>
                <a:custGeom>
                  <a:rect b="b" l="l" r="r" t="t"/>
                  <a:pathLst>
                    <a:path extrusionOk="0" h="3420" w="4005">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9"/>
                <p:cNvSpPr/>
                <p:nvPr/>
              </p:nvSpPr>
              <p:spPr>
                <a:xfrm>
                  <a:off x="4783057" y="3411438"/>
                  <a:ext cx="7613" cy="7621"/>
                </a:xfrm>
                <a:custGeom>
                  <a:rect b="b" l="l" r="r" t="t"/>
                  <a:pathLst>
                    <a:path extrusionOk="0" h="969" w="968">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8" name="Google Shape;1208;p29"/>
              <p:cNvGrpSpPr/>
              <p:nvPr/>
            </p:nvGrpSpPr>
            <p:grpSpPr>
              <a:xfrm>
                <a:off x="4762214" y="3471377"/>
                <a:ext cx="26938" cy="26938"/>
                <a:chOff x="4762214" y="3471377"/>
                <a:chExt cx="26938" cy="26938"/>
              </a:xfrm>
            </p:grpSpPr>
            <p:sp>
              <p:nvSpPr>
                <p:cNvPr id="1209" name="Google Shape;1209;p29"/>
                <p:cNvSpPr/>
                <p:nvPr/>
              </p:nvSpPr>
              <p:spPr>
                <a:xfrm>
                  <a:off x="4762214" y="3471377"/>
                  <a:ext cx="26938" cy="26938"/>
                </a:xfrm>
                <a:custGeom>
                  <a:rect b="b" l="l" r="r" t="t"/>
                  <a:pathLst>
                    <a:path extrusionOk="0" h="3425" w="3425">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9"/>
                <p:cNvSpPr/>
                <p:nvPr/>
              </p:nvSpPr>
              <p:spPr>
                <a:xfrm>
                  <a:off x="4770591" y="3480988"/>
                  <a:ext cx="8856" cy="7605"/>
                </a:xfrm>
                <a:custGeom>
                  <a:rect b="b" l="l" r="r" t="t"/>
                  <a:pathLst>
                    <a:path extrusionOk="0" h="967" w="1126">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1" name="Google Shape;1211;p29"/>
              <p:cNvGrpSpPr/>
              <p:nvPr/>
            </p:nvGrpSpPr>
            <p:grpSpPr>
              <a:xfrm>
                <a:off x="4790473" y="3344782"/>
                <a:ext cx="31405" cy="26898"/>
                <a:chOff x="4790473" y="3344782"/>
                <a:chExt cx="31405" cy="26898"/>
              </a:xfrm>
            </p:grpSpPr>
            <p:sp>
              <p:nvSpPr>
                <p:cNvPr id="1212" name="Google Shape;1212;p29"/>
                <p:cNvSpPr/>
                <p:nvPr/>
              </p:nvSpPr>
              <p:spPr>
                <a:xfrm>
                  <a:off x="4790473" y="3344782"/>
                  <a:ext cx="31405" cy="26898"/>
                </a:xfrm>
                <a:custGeom>
                  <a:rect b="b" l="l" r="r" t="t"/>
                  <a:pathLst>
                    <a:path extrusionOk="0" h="3420" w="3993">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9"/>
                <p:cNvSpPr/>
                <p:nvPr/>
              </p:nvSpPr>
              <p:spPr>
                <a:xfrm>
                  <a:off x="4804654" y="3354456"/>
                  <a:ext cx="7613" cy="7613"/>
                </a:xfrm>
                <a:custGeom>
                  <a:rect b="b" l="l" r="r" t="t"/>
                  <a:pathLst>
                    <a:path extrusionOk="0" h="968" w="968">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4" name="Google Shape;1214;p29"/>
              <p:cNvGrpSpPr/>
              <p:nvPr/>
            </p:nvGrpSpPr>
            <p:grpSpPr>
              <a:xfrm>
                <a:off x="4823774" y="3950733"/>
                <a:ext cx="37398" cy="32034"/>
                <a:chOff x="4823774" y="3950733"/>
                <a:chExt cx="37398" cy="32034"/>
              </a:xfrm>
            </p:grpSpPr>
            <p:sp>
              <p:nvSpPr>
                <p:cNvPr id="1215" name="Google Shape;1215;p29"/>
                <p:cNvSpPr/>
                <p:nvPr/>
              </p:nvSpPr>
              <p:spPr>
                <a:xfrm>
                  <a:off x="4823774" y="3950733"/>
                  <a:ext cx="37398" cy="32034"/>
                </a:xfrm>
                <a:custGeom>
                  <a:rect b="b" l="l" r="r" t="t"/>
                  <a:pathLst>
                    <a:path extrusionOk="0" h="4073" w="4755">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9"/>
                <p:cNvSpPr/>
                <p:nvPr/>
              </p:nvSpPr>
              <p:spPr>
                <a:xfrm>
                  <a:off x="4836617" y="3960407"/>
                  <a:ext cx="14849" cy="12718"/>
                </a:xfrm>
                <a:custGeom>
                  <a:rect b="b" l="l" r="r" t="t"/>
                  <a:pathLst>
                    <a:path extrusionOk="0" h="1617" w="1888">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7" name="Google Shape;1217;p29"/>
              <p:cNvGrpSpPr/>
              <p:nvPr/>
            </p:nvGrpSpPr>
            <p:grpSpPr>
              <a:xfrm>
                <a:off x="4823396" y="4110566"/>
                <a:ext cx="31405" cy="26906"/>
                <a:chOff x="4823396" y="4110566"/>
                <a:chExt cx="31405" cy="26906"/>
              </a:xfrm>
            </p:grpSpPr>
            <p:sp>
              <p:nvSpPr>
                <p:cNvPr id="1218" name="Google Shape;1218;p29"/>
                <p:cNvSpPr/>
                <p:nvPr/>
              </p:nvSpPr>
              <p:spPr>
                <a:xfrm>
                  <a:off x="4823396" y="4110566"/>
                  <a:ext cx="31405" cy="26906"/>
                </a:xfrm>
                <a:custGeom>
                  <a:rect b="b" l="l" r="r" t="t"/>
                  <a:pathLst>
                    <a:path extrusionOk="0" h="3421" w="3993">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9"/>
                <p:cNvSpPr/>
                <p:nvPr/>
              </p:nvSpPr>
              <p:spPr>
                <a:xfrm>
                  <a:off x="4836240" y="4120145"/>
                  <a:ext cx="8950" cy="7684"/>
                </a:xfrm>
                <a:custGeom>
                  <a:rect b="b" l="l" r="r" t="t"/>
                  <a:pathLst>
                    <a:path extrusionOk="0" h="977" w="1138">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0" name="Google Shape;1220;p29"/>
              <p:cNvGrpSpPr/>
              <p:nvPr/>
            </p:nvGrpSpPr>
            <p:grpSpPr>
              <a:xfrm>
                <a:off x="4838332" y="3821150"/>
                <a:ext cx="31499" cy="26898"/>
                <a:chOff x="4838332" y="3821150"/>
                <a:chExt cx="31499" cy="26898"/>
              </a:xfrm>
            </p:grpSpPr>
            <p:sp>
              <p:nvSpPr>
                <p:cNvPr id="1221" name="Google Shape;1221;p29"/>
                <p:cNvSpPr/>
                <p:nvPr/>
              </p:nvSpPr>
              <p:spPr>
                <a:xfrm>
                  <a:off x="4838332" y="3821150"/>
                  <a:ext cx="31499" cy="26898"/>
                </a:xfrm>
                <a:custGeom>
                  <a:rect b="b" l="l" r="r" t="t"/>
                  <a:pathLst>
                    <a:path extrusionOk="0" h="3420" w="4005">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9"/>
                <p:cNvSpPr/>
                <p:nvPr/>
              </p:nvSpPr>
              <p:spPr>
                <a:xfrm>
                  <a:off x="4851270" y="3830824"/>
                  <a:ext cx="8950" cy="7582"/>
                </a:xfrm>
                <a:custGeom>
                  <a:rect b="b" l="l" r="r" t="t"/>
                  <a:pathLst>
                    <a:path extrusionOk="0" h="964" w="1138">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3" name="Google Shape;1223;p29"/>
              <p:cNvGrpSpPr/>
              <p:nvPr/>
            </p:nvGrpSpPr>
            <p:grpSpPr>
              <a:xfrm>
                <a:off x="4661275" y="3815007"/>
                <a:ext cx="36824" cy="31523"/>
                <a:chOff x="4661275" y="3815007"/>
                <a:chExt cx="36824" cy="31523"/>
              </a:xfrm>
            </p:grpSpPr>
            <p:sp>
              <p:nvSpPr>
                <p:cNvPr id="1224" name="Google Shape;1224;p29"/>
                <p:cNvSpPr/>
                <p:nvPr/>
              </p:nvSpPr>
              <p:spPr>
                <a:xfrm>
                  <a:off x="4661275" y="3815007"/>
                  <a:ext cx="36824" cy="31523"/>
                </a:xfrm>
                <a:custGeom>
                  <a:rect b="b" l="l" r="r" t="t"/>
                  <a:pathLst>
                    <a:path extrusionOk="0" h="4008" w="4682">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9"/>
                <p:cNvSpPr/>
                <p:nvPr/>
              </p:nvSpPr>
              <p:spPr>
                <a:xfrm>
                  <a:off x="4676211" y="3824736"/>
                  <a:ext cx="12183" cy="12183"/>
                </a:xfrm>
                <a:custGeom>
                  <a:rect b="b" l="l" r="r" t="t"/>
                  <a:pathLst>
                    <a:path extrusionOk="0" h="1549" w="1549">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29"/>
              <p:cNvGrpSpPr/>
              <p:nvPr/>
            </p:nvGrpSpPr>
            <p:grpSpPr>
              <a:xfrm>
                <a:off x="4558998" y="3851037"/>
                <a:ext cx="33591" cy="28699"/>
                <a:chOff x="4558998" y="3851037"/>
                <a:chExt cx="33591" cy="28699"/>
              </a:xfrm>
            </p:grpSpPr>
            <p:sp>
              <p:nvSpPr>
                <p:cNvPr id="1227" name="Google Shape;1227;p29"/>
                <p:cNvSpPr/>
                <p:nvPr/>
              </p:nvSpPr>
              <p:spPr>
                <a:xfrm>
                  <a:off x="4558998" y="3851037"/>
                  <a:ext cx="33591" cy="28699"/>
                </a:xfrm>
                <a:custGeom>
                  <a:rect b="b" l="l" r="r" t="t"/>
                  <a:pathLst>
                    <a:path extrusionOk="0" h="3649" w="4271">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9"/>
                <p:cNvSpPr/>
                <p:nvPr/>
              </p:nvSpPr>
              <p:spPr>
                <a:xfrm>
                  <a:off x="4573557" y="3860695"/>
                  <a:ext cx="9328" cy="9430"/>
                </a:xfrm>
                <a:custGeom>
                  <a:rect b="b" l="l" r="r" t="t"/>
                  <a:pathLst>
                    <a:path extrusionOk="0" h="1199" w="1186">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9" name="Google Shape;1229;p29"/>
              <p:cNvGrpSpPr/>
              <p:nvPr/>
            </p:nvGrpSpPr>
            <p:grpSpPr>
              <a:xfrm>
                <a:off x="4696762" y="3638587"/>
                <a:ext cx="33591" cy="28794"/>
                <a:chOff x="4696762" y="3638587"/>
                <a:chExt cx="33591" cy="28794"/>
              </a:xfrm>
            </p:grpSpPr>
            <p:sp>
              <p:nvSpPr>
                <p:cNvPr id="1230" name="Google Shape;1230;p29"/>
                <p:cNvSpPr/>
                <p:nvPr/>
              </p:nvSpPr>
              <p:spPr>
                <a:xfrm>
                  <a:off x="4696762" y="3638587"/>
                  <a:ext cx="33591" cy="28794"/>
                </a:xfrm>
                <a:custGeom>
                  <a:rect b="b" l="l" r="r" t="t"/>
                  <a:pathLst>
                    <a:path extrusionOk="0" h="3661" w="4271">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9"/>
                <p:cNvSpPr/>
                <p:nvPr/>
              </p:nvSpPr>
              <p:spPr>
                <a:xfrm>
                  <a:off x="4711320" y="3648245"/>
                  <a:ext cx="9328" cy="9430"/>
                </a:xfrm>
                <a:custGeom>
                  <a:rect b="b" l="l" r="r" t="t"/>
                  <a:pathLst>
                    <a:path extrusionOk="0" h="1199" w="1186">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2" name="Google Shape;1232;p29"/>
              <p:cNvGrpSpPr/>
              <p:nvPr/>
            </p:nvGrpSpPr>
            <p:grpSpPr>
              <a:xfrm>
                <a:off x="4929479" y="3939140"/>
                <a:ext cx="33497" cy="28692"/>
                <a:chOff x="4929479" y="3939140"/>
                <a:chExt cx="33497" cy="28692"/>
              </a:xfrm>
            </p:grpSpPr>
            <p:sp>
              <p:nvSpPr>
                <p:cNvPr id="1233" name="Google Shape;1233;p29"/>
                <p:cNvSpPr/>
                <p:nvPr/>
              </p:nvSpPr>
              <p:spPr>
                <a:xfrm>
                  <a:off x="4929479" y="3939140"/>
                  <a:ext cx="33497" cy="28692"/>
                </a:xfrm>
                <a:custGeom>
                  <a:rect b="b" l="l" r="r" t="t"/>
                  <a:pathLst>
                    <a:path extrusionOk="0" h="3648" w="4259">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9"/>
                <p:cNvSpPr/>
                <p:nvPr/>
              </p:nvSpPr>
              <p:spPr>
                <a:xfrm>
                  <a:off x="4943935" y="3948893"/>
                  <a:ext cx="9430" cy="9328"/>
                </a:xfrm>
                <a:custGeom>
                  <a:rect b="b" l="l" r="r" t="t"/>
                  <a:pathLst>
                    <a:path extrusionOk="0" h="1186" w="1199">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5" name="Google Shape;1235;p29"/>
              <p:cNvGrpSpPr/>
              <p:nvPr/>
            </p:nvGrpSpPr>
            <p:grpSpPr>
              <a:xfrm>
                <a:off x="4907119" y="3986039"/>
                <a:ext cx="33497" cy="28699"/>
                <a:chOff x="4907119" y="3986039"/>
                <a:chExt cx="33497" cy="28699"/>
              </a:xfrm>
            </p:grpSpPr>
            <p:sp>
              <p:nvSpPr>
                <p:cNvPr id="1236" name="Google Shape;1236;p29"/>
                <p:cNvSpPr/>
                <p:nvPr/>
              </p:nvSpPr>
              <p:spPr>
                <a:xfrm>
                  <a:off x="4907119" y="3986039"/>
                  <a:ext cx="33497" cy="28699"/>
                </a:xfrm>
                <a:custGeom>
                  <a:rect b="b" l="l" r="r" t="t"/>
                  <a:pathLst>
                    <a:path extrusionOk="0" h="3649" w="4259">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9"/>
                <p:cNvSpPr/>
                <p:nvPr/>
              </p:nvSpPr>
              <p:spPr>
                <a:xfrm>
                  <a:off x="4921583" y="3995705"/>
                  <a:ext cx="9422" cy="9328"/>
                </a:xfrm>
                <a:custGeom>
                  <a:rect b="b" l="l" r="r" t="t"/>
                  <a:pathLst>
                    <a:path extrusionOk="0" h="1186" w="1198">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29"/>
              <p:cNvGrpSpPr/>
              <p:nvPr/>
            </p:nvGrpSpPr>
            <p:grpSpPr>
              <a:xfrm>
                <a:off x="4911783" y="4048102"/>
                <a:ext cx="33591" cy="28762"/>
                <a:chOff x="4911783" y="4048102"/>
                <a:chExt cx="33591" cy="28762"/>
              </a:xfrm>
            </p:grpSpPr>
            <p:sp>
              <p:nvSpPr>
                <p:cNvPr id="1239" name="Google Shape;1239;p29"/>
                <p:cNvSpPr/>
                <p:nvPr/>
              </p:nvSpPr>
              <p:spPr>
                <a:xfrm>
                  <a:off x="4911783" y="4048102"/>
                  <a:ext cx="33591" cy="28762"/>
                </a:xfrm>
                <a:custGeom>
                  <a:rect b="b" l="l" r="r" t="t"/>
                  <a:pathLst>
                    <a:path extrusionOk="0" h="3657" w="4271">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9"/>
                <p:cNvSpPr/>
                <p:nvPr/>
              </p:nvSpPr>
              <p:spPr>
                <a:xfrm>
                  <a:off x="4926333" y="4057831"/>
                  <a:ext cx="9336" cy="9328"/>
                </a:xfrm>
                <a:custGeom>
                  <a:rect b="b" l="l" r="r" t="t"/>
                  <a:pathLst>
                    <a:path extrusionOk="0" h="1186" w="1187">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1" name="Google Shape;1241;p29"/>
              <p:cNvSpPr/>
              <p:nvPr/>
            </p:nvSpPr>
            <p:spPr>
              <a:xfrm>
                <a:off x="4713506" y="3934476"/>
                <a:ext cx="33497" cy="28692"/>
              </a:xfrm>
              <a:custGeom>
                <a:rect b="b" l="l" r="r" t="t"/>
                <a:pathLst>
                  <a:path extrusionOk="0" h="3648" w="4259">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9"/>
              <p:cNvSpPr/>
              <p:nvPr/>
            </p:nvSpPr>
            <p:spPr>
              <a:xfrm>
                <a:off x="4727970" y="3944135"/>
                <a:ext cx="9328" cy="9430"/>
              </a:xfrm>
              <a:custGeom>
                <a:rect b="b" l="l" r="r" t="t"/>
                <a:pathLst>
                  <a:path extrusionOk="0" h="1199" w="1186">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43" name="Google Shape;1243;p29"/>
              <p:cNvGrpSpPr/>
              <p:nvPr/>
            </p:nvGrpSpPr>
            <p:grpSpPr>
              <a:xfrm>
                <a:off x="4762623" y="3837847"/>
                <a:ext cx="42416" cy="36273"/>
                <a:chOff x="4762623" y="3837847"/>
                <a:chExt cx="42416" cy="36273"/>
              </a:xfrm>
            </p:grpSpPr>
            <p:sp>
              <p:nvSpPr>
                <p:cNvPr id="1244" name="Google Shape;1244;p29"/>
                <p:cNvSpPr/>
                <p:nvPr/>
              </p:nvSpPr>
              <p:spPr>
                <a:xfrm>
                  <a:off x="4762623" y="3837847"/>
                  <a:ext cx="42416" cy="36273"/>
                </a:xfrm>
                <a:custGeom>
                  <a:rect b="b" l="l" r="r" t="t"/>
                  <a:pathLst>
                    <a:path extrusionOk="0" h="4612" w="5393">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9"/>
                <p:cNvSpPr/>
                <p:nvPr/>
              </p:nvSpPr>
              <p:spPr>
                <a:xfrm>
                  <a:off x="4775538" y="3847568"/>
                  <a:ext cx="19796" cy="16957"/>
                </a:xfrm>
                <a:custGeom>
                  <a:rect b="b" l="l" r="r" t="t"/>
                  <a:pathLst>
                    <a:path extrusionOk="0" h="2156" w="2517">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6" name="Google Shape;1246;p29"/>
              <p:cNvGrpSpPr/>
              <p:nvPr/>
            </p:nvGrpSpPr>
            <p:grpSpPr>
              <a:xfrm>
                <a:off x="4746044" y="4104966"/>
                <a:ext cx="33497" cy="28699"/>
                <a:chOff x="4746044" y="4104966"/>
                <a:chExt cx="33497" cy="28699"/>
              </a:xfrm>
            </p:grpSpPr>
            <p:sp>
              <p:nvSpPr>
                <p:cNvPr id="1247" name="Google Shape;1247;p29"/>
                <p:cNvSpPr/>
                <p:nvPr/>
              </p:nvSpPr>
              <p:spPr>
                <a:xfrm>
                  <a:off x="4746044" y="4104966"/>
                  <a:ext cx="33497" cy="28699"/>
                </a:xfrm>
                <a:custGeom>
                  <a:rect b="b" l="l" r="r" t="t"/>
                  <a:pathLst>
                    <a:path extrusionOk="0" h="3649" w="4259">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9"/>
                <p:cNvSpPr/>
                <p:nvPr/>
              </p:nvSpPr>
              <p:spPr>
                <a:xfrm>
                  <a:off x="4758887" y="4114632"/>
                  <a:ext cx="11042" cy="9375"/>
                </a:xfrm>
                <a:custGeom>
                  <a:rect b="b" l="l" r="r" t="t"/>
                  <a:pathLst>
                    <a:path extrusionOk="0" h="1192" w="1404">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9" name="Google Shape;1249;p29"/>
              <p:cNvGrpSpPr/>
              <p:nvPr/>
            </p:nvGrpSpPr>
            <p:grpSpPr>
              <a:xfrm>
                <a:off x="4859646" y="4162554"/>
                <a:ext cx="33591" cy="28762"/>
                <a:chOff x="4859646" y="4162554"/>
                <a:chExt cx="33591" cy="28762"/>
              </a:xfrm>
            </p:grpSpPr>
            <p:sp>
              <p:nvSpPr>
                <p:cNvPr id="1250" name="Google Shape;1250;p29"/>
                <p:cNvSpPr/>
                <p:nvPr/>
              </p:nvSpPr>
              <p:spPr>
                <a:xfrm>
                  <a:off x="4859646" y="4162554"/>
                  <a:ext cx="33591" cy="28762"/>
                </a:xfrm>
                <a:custGeom>
                  <a:rect b="b" l="l" r="r" t="t"/>
                  <a:pathLst>
                    <a:path extrusionOk="0" h="3657" w="4271">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9"/>
                <p:cNvSpPr/>
                <p:nvPr/>
              </p:nvSpPr>
              <p:spPr>
                <a:xfrm>
                  <a:off x="4874196" y="4172283"/>
                  <a:ext cx="9336" cy="9336"/>
                </a:xfrm>
                <a:custGeom>
                  <a:rect b="b" l="l" r="r" t="t"/>
                  <a:pathLst>
                    <a:path extrusionOk="0" h="1187" w="1187">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2" name="Google Shape;1252;p29"/>
            <p:cNvGrpSpPr/>
            <p:nvPr/>
          </p:nvGrpSpPr>
          <p:grpSpPr>
            <a:xfrm>
              <a:off x="3597785" y="3274438"/>
              <a:ext cx="855610" cy="1122100"/>
              <a:chOff x="3597785" y="3274438"/>
              <a:chExt cx="855610" cy="1122100"/>
            </a:xfrm>
          </p:grpSpPr>
          <p:grpSp>
            <p:nvGrpSpPr>
              <p:cNvPr id="1253" name="Google Shape;1253;p29"/>
              <p:cNvGrpSpPr/>
              <p:nvPr/>
            </p:nvGrpSpPr>
            <p:grpSpPr>
              <a:xfrm>
                <a:off x="3617857" y="3284717"/>
                <a:ext cx="826785" cy="1099165"/>
                <a:chOff x="3617857" y="3284717"/>
                <a:chExt cx="826785" cy="1099165"/>
              </a:xfrm>
            </p:grpSpPr>
            <p:sp>
              <p:nvSpPr>
                <p:cNvPr id="1254" name="Google Shape;1254;p29"/>
                <p:cNvSpPr/>
                <p:nvPr/>
              </p:nvSpPr>
              <p:spPr>
                <a:xfrm>
                  <a:off x="4155028" y="3869354"/>
                  <a:ext cx="289613" cy="514528"/>
                </a:xfrm>
                <a:custGeom>
                  <a:rect b="b" l="l" r="r" t="t"/>
                  <a:pathLst>
                    <a:path extrusionOk="0" fill="none" h="65420" w="36823">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9"/>
                <p:cNvSpPr/>
                <p:nvPr/>
              </p:nvSpPr>
              <p:spPr>
                <a:xfrm>
                  <a:off x="3617857" y="3284717"/>
                  <a:ext cx="662957" cy="685970"/>
                </a:xfrm>
                <a:custGeom>
                  <a:rect b="b" l="l" r="r" t="t"/>
                  <a:pathLst>
                    <a:path extrusionOk="0" fill="none" h="87218" w="84292">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9"/>
                <p:cNvSpPr/>
                <p:nvPr/>
              </p:nvSpPr>
              <p:spPr>
                <a:xfrm>
                  <a:off x="4230666" y="3943372"/>
                  <a:ext cx="15612" cy="77934"/>
                </a:xfrm>
                <a:custGeom>
                  <a:rect b="b" l="l" r="r" t="t"/>
                  <a:pathLst>
                    <a:path extrusionOk="0" fill="none" h="9909" w="1985">
                      <a:moveTo>
                        <a:pt x="1984" y="9908"/>
                      </a:moveTo>
                      <a:lnTo>
                        <a:pt x="0"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9"/>
                <p:cNvSpPr/>
                <p:nvPr/>
              </p:nvSpPr>
              <p:spPr>
                <a:xfrm>
                  <a:off x="4230666" y="3902843"/>
                  <a:ext cx="138817" cy="116937"/>
                </a:xfrm>
                <a:custGeom>
                  <a:rect b="b" l="l" r="r" t="t"/>
                  <a:pathLst>
                    <a:path extrusionOk="0" fill="none" h="14868" w="17650">
                      <a:moveTo>
                        <a:pt x="11952" y="14868"/>
                      </a:moveTo>
                      <a:lnTo>
                        <a:pt x="0" y="4670"/>
                      </a:lnTo>
                      <a:lnTo>
                        <a:pt x="9702" y="1"/>
                      </a:lnTo>
                      <a:lnTo>
                        <a:pt x="17649" y="7489"/>
                      </a:lnTo>
                      <a:close/>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9"/>
                <p:cNvSpPr/>
                <p:nvPr/>
              </p:nvSpPr>
              <p:spPr>
                <a:xfrm>
                  <a:off x="4234473" y="3939573"/>
                  <a:ext cx="143953" cy="22171"/>
                </a:xfrm>
                <a:custGeom>
                  <a:rect b="b" l="l" r="r" t="t"/>
                  <a:pathLst>
                    <a:path extrusionOk="0" fill="none" h="2819" w="18303">
                      <a:moveTo>
                        <a:pt x="0" y="0"/>
                      </a:moveTo>
                      <a:lnTo>
                        <a:pt x="18303" y="281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9"/>
                <p:cNvSpPr/>
                <p:nvPr/>
              </p:nvSpPr>
              <p:spPr>
                <a:xfrm>
                  <a:off x="4300405" y="4023579"/>
                  <a:ext cx="24264" cy="112650"/>
                </a:xfrm>
                <a:custGeom>
                  <a:rect b="b" l="l" r="r" t="t"/>
                  <a:pathLst>
                    <a:path extrusionOk="0" fill="none" h="14323" w="3085">
                      <a:moveTo>
                        <a:pt x="0" y="14323"/>
                      </a:moveTo>
                      <a:lnTo>
                        <a:pt x="3085"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9"/>
                <p:cNvSpPr/>
                <p:nvPr/>
              </p:nvSpPr>
              <p:spPr>
                <a:xfrm>
                  <a:off x="4324661" y="4019772"/>
                  <a:ext cx="40544" cy="140154"/>
                </a:xfrm>
                <a:custGeom>
                  <a:rect b="b" l="l" r="r" t="t"/>
                  <a:pathLst>
                    <a:path extrusionOk="0" fill="none" h="17820" w="5155">
                      <a:moveTo>
                        <a:pt x="1" y="1"/>
                      </a:moveTo>
                      <a:lnTo>
                        <a:pt x="5154" y="1781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9"/>
                <p:cNvSpPr/>
                <p:nvPr/>
              </p:nvSpPr>
              <p:spPr>
                <a:xfrm>
                  <a:off x="4324661" y="4019772"/>
                  <a:ext cx="104282" cy="52522"/>
                </a:xfrm>
                <a:custGeom>
                  <a:rect b="b" l="l" r="r" t="t"/>
                  <a:pathLst>
                    <a:path extrusionOk="0" fill="none" h="6678" w="13259">
                      <a:moveTo>
                        <a:pt x="1" y="1"/>
                      </a:moveTo>
                      <a:lnTo>
                        <a:pt x="13259" y="6678"/>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9"/>
                <p:cNvSpPr/>
                <p:nvPr/>
              </p:nvSpPr>
              <p:spPr>
                <a:xfrm>
                  <a:off x="4328467" y="3989901"/>
                  <a:ext cx="113421" cy="29879"/>
                </a:xfrm>
                <a:custGeom>
                  <a:rect b="b" l="l" r="r" t="t"/>
                  <a:pathLst>
                    <a:path extrusionOk="0" fill="none" h="3799" w="14421">
                      <a:moveTo>
                        <a:pt x="14420" y="0"/>
                      </a:moveTo>
                      <a:lnTo>
                        <a:pt x="1" y="379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9"/>
                <p:cNvSpPr/>
                <p:nvPr/>
              </p:nvSpPr>
              <p:spPr>
                <a:xfrm>
                  <a:off x="4224193" y="4019772"/>
                  <a:ext cx="23886" cy="76975"/>
                </a:xfrm>
                <a:custGeom>
                  <a:rect b="b" l="l" r="r" t="t"/>
                  <a:pathLst>
                    <a:path extrusionOk="0" fill="none" h="9787" w="3037">
                      <a:moveTo>
                        <a:pt x="1" y="9787"/>
                      </a:moveTo>
                      <a:lnTo>
                        <a:pt x="3037"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9"/>
                <p:cNvSpPr/>
                <p:nvPr/>
              </p:nvSpPr>
              <p:spPr>
                <a:xfrm>
                  <a:off x="4248071" y="4019772"/>
                  <a:ext cx="52342" cy="116457"/>
                </a:xfrm>
                <a:custGeom>
                  <a:rect b="b" l="l" r="r" t="t"/>
                  <a:pathLst>
                    <a:path extrusionOk="0" fill="none" h="14807" w="6655">
                      <a:moveTo>
                        <a:pt x="1" y="1"/>
                      </a:moveTo>
                      <a:lnTo>
                        <a:pt x="6654" y="14807"/>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9"/>
                <p:cNvSpPr/>
                <p:nvPr/>
              </p:nvSpPr>
              <p:spPr>
                <a:xfrm>
                  <a:off x="4300405" y="4138982"/>
                  <a:ext cx="6567" cy="119029"/>
                </a:xfrm>
                <a:custGeom>
                  <a:rect b="b" l="l" r="r" t="t"/>
                  <a:pathLst>
                    <a:path extrusionOk="0" fill="none" h="15134" w="835">
                      <a:moveTo>
                        <a:pt x="0" y="1"/>
                      </a:moveTo>
                      <a:lnTo>
                        <a:pt x="835" y="15134"/>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9"/>
                <p:cNvSpPr/>
                <p:nvPr/>
              </p:nvSpPr>
              <p:spPr>
                <a:xfrm>
                  <a:off x="4219726" y="4200164"/>
                  <a:ext cx="85343" cy="60513"/>
                </a:xfrm>
                <a:custGeom>
                  <a:rect b="b" l="l" r="r" t="t"/>
                  <a:pathLst>
                    <a:path extrusionOk="0" fill="none" h="7694" w="10851">
                      <a:moveTo>
                        <a:pt x="0" y="0"/>
                      </a:moveTo>
                      <a:lnTo>
                        <a:pt x="10851" y="7694"/>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9"/>
                <p:cNvSpPr/>
                <p:nvPr/>
              </p:nvSpPr>
              <p:spPr>
                <a:xfrm>
                  <a:off x="4223430" y="4137275"/>
                  <a:ext cx="81930" cy="15132"/>
                </a:xfrm>
                <a:custGeom>
                  <a:rect b="b" l="l" r="r" t="t"/>
                  <a:pathLst>
                    <a:path extrusionOk="0" fill="none" h="1924" w="10417">
                      <a:moveTo>
                        <a:pt x="1" y="1923"/>
                      </a:moveTo>
                      <a:lnTo>
                        <a:pt x="10416"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9"/>
                <p:cNvSpPr/>
                <p:nvPr/>
              </p:nvSpPr>
              <p:spPr>
                <a:xfrm>
                  <a:off x="4303638" y="4138982"/>
                  <a:ext cx="59947" cy="23894"/>
                </a:xfrm>
                <a:custGeom>
                  <a:rect b="b" l="l" r="r" t="t"/>
                  <a:pathLst>
                    <a:path extrusionOk="0" fill="none" h="3038" w="7622">
                      <a:moveTo>
                        <a:pt x="7621" y="3037"/>
                      </a:moveTo>
                      <a:lnTo>
                        <a:pt x="0"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9"/>
                <p:cNvSpPr/>
                <p:nvPr/>
              </p:nvSpPr>
              <p:spPr>
                <a:xfrm>
                  <a:off x="4201644" y="4267237"/>
                  <a:ext cx="39970" cy="77164"/>
                </a:xfrm>
                <a:custGeom>
                  <a:rect b="b" l="l" r="r" t="t"/>
                  <a:pathLst>
                    <a:path extrusionOk="0" fill="none" h="9811" w="5082">
                      <a:moveTo>
                        <a:pt x="1" y="0"/>
                      </a:moveTo>
                      <a:lnTo>
                        <a:pt x="5081" y="981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9"/>
                <p:cNvSpPr/>
                <p:nvPr/>
              </p:nvSpPr>
              <p:spPr>
                <a:xfrm>
                  <a:off x="4203831" y="4258003"/>
                  <a:ext cx="103142" cy="9241"/>
                </a:xfrm>
                <a:custGeom>
                  <a:rect b="b" l="l" r="r" t="t"/>
                  <a:pathLst>
                    <a:path extrusionOk="0" fill="none" h="1175" w="13114">
                      <a:moveTo>
                        <a:pt x="1" y="1174"/>
                      </a:moveTo>
                      <a:lnTo>
                        <a:pt x="13114"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9"/>
                <p:cNvSpPr/>
                <p:nvPr/>
              </p:nvSpPr>
              <p:spPr>
                <a:xfrm>
                  <a:off x="4179001" y="3943372"/>
                  <a:ext cx="51673" cy="104951"/>
                </a:xfrm>
                <a:custGeom>
                  <a:rect b="b" l="l" r="r" t="t"/>
                  <a:pathLst>
                    <a:path extrusionOk="0" fill="none" h="13344" w="6570">
                      <a:moveTo>
                        <a:pt x="1" y="13344"/>
                      </a:moveTo>
                      <a:lnTo>
                        <a:pt x="6569"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9"/>
                <p:cNvSpPr/>
                <p:nvPr/>
              </p:nvSpPr>
              <p:spPr>
                <a:xfrm>
                  <a:off x="4248071" y="4019772"/>
                  <a:ext cx="76597" cy="8"/>
                </a:xfrm>
                <a:custGeom>
                  <a:rect b="b" l="l" r="r" t="t"/>
                  <a:pathLst>
                    <a:path extrusionOk="0" fill="none" h="1" w="9739">
                      <a:moveTo>
                        <a:pt x="1" y="1"/>
                      </a:moveTo>
                      <a:lnTo>
                        <a:pt x="9739"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9"/>
                <p:cNvSpPr/>
                <p:nvPr/>
              </p:nvSpPr>
              <p:spPr>
                <a:xfrm>
                  <a:off x="4219529" y="4138982"/>
                  <a:ext cx="84116" cy="63282"/>
                </a:xfrm>
                <a:custGeom>
                  <a:rect b="b" l="l" r="r" t="t"/>
                  <a:pathLst>
                    <a:path extrusionOk="0" fill="none" h="8046" w="10695">
                      <a:moveTo>
                        <a:pt x="1" y="8045"/>
                      </a:moveTo>
                      <a:lnTo>
                        <a:pt x="10694"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9"/>
                <p:cNvSpPr/>
                <p:nvPr/>
              </p:nvSpPr>
              <p:spPr>
                <a:xfrm>
                  <a:off x="3654964" y="3289853"/>
                  <a:ext cx="46820" cy="63848"/>
                </a:xfrm>
                <a:custGeom>
                  <a:rect b="b" l="l" r="r" t="t"/>
                  <a:pathLst>
                    <a:path extrusionOk="0" fill="none" h="8118" w="5953">
                      <a:moveTo>
                        <a:pt x="1" y="0"/>
                      </a:moveTo>
                      <a:lnTo>
                        <a:pt x="5952" y="8117"/>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9"/>
                <p:cNvSpPr/>
                <p:nvPr/>
              </p:nvSpPr>
              <p:spPr>
                <a:xfrm>
                  <a:off x="3619760" y="3353693"/>
                  <a:ext cx="85736" cy="36730"/>
                </a:xfrm>
                <a:custGeom>
                  <a:rect b="b" l="l" r="r" t="t"/>
                  <a:pathLst>
                    <a:path extrusionOk="0" fill="none" h="4670" w="10901">
                      <a:moveTo>
                        <a:pt x="1" y="4670"/>
                      </a:moveTo>
                      <a:lnTo>
                        <a:pt x="10900"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9"/>
                <p:cNvSpPr/>
                <p:nvPr/>
              </p:nvSpPr>
              <p:spPr>
                <a:xfrm>
                  <a:off x="3703011" y="3354739"/>
                  <a:ext cx="70415" cy="79350"/>
                </a:xfrm>
                <a:custGeom>
                  <a:rect b="b" l="l" r="r" t="t"/>
                  <a:pathLst>
                    <a:path extrusionOk="0" fill="none" h="10089" w="8953">
                      <a:moveTo>
                        <a:pt x="1" y="0"/>
                      </a:moveTo>
                      <a:lnTo>
                        <a:pt x="8952" y="10089"/>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9"/>
                <p:cNvSpPr/>
                <p:nvPr/>
              </p:nvSpPr>
              <p:spPr>
                <a:xfrm>
                  <a:off x="3779884" y="3366443"/>
                  <a:ext cx="34449" cy="67647"/>
                </a:xfrm>
                <a:custGeom>
                  <a:rect b="b" l="l" r="r" t="t"/>
                  <a:pathLst>
                    <a:path extrusionOk="0" fill="none" h="8601" w="4380">
                      <a:moveTo>
                        <a:pt x="1" y="8601"/>
                      </a:moveTo>
                      <a:lnTo>
                        <a:pt x="4380"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9"/>
                <p:cNvSpPr/>
                <p:nvPr/>
              </p:nvSpPr>
              <p:spPr>
                <a:xfrm>
                  <a:off x="3701776" y="3353693"/>
                  <a:ext cx="116363" cy="12757"/>
                </a:xfrm>
                <a:custGeom>
                  <a:rect b="b" l="l" r="r" t="t"/>
                  <a:pathLst>
                    <a:path extrusionOk="0" fill="none" h="1622" w="14795">
                      <a:moveTo>
                        <a:pt x="14795" y="1621"/>
                      </a:moveTo>
                      <a:lnTo>
                        <a:pt x="0"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9"/>
                <p:cNvSpPr/>
                <p:nvPr/>
              </p:nvSpPr>
              <p:spPr>
                <a:xfrm>
                  <a:off x="3701776" y="3313063"/>
                  <a:ext cx="227204" cy="40638"/>
                </a:xfrm>
                <a:custGeom>
                  <a:rect b="b" l="l" r="r" t="t"/>
                  <a:pathLst>
                    <a:path extrusionOk="0" fill="none" h="5167" w="28888">
                      <a:moveTo>
                        <a:pt x="28887" y="1"/>
                      </a:moveTo>
                      <a:lnTo>
                        <a:pt x="0" y="5166"/>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9"/>
                <p:cNvSpPr/>
                <p:nvPr/>
              </p:nvSpPr>
              <p:spPr>
                <a:xfrm>
                  <a:off x="3888633" y="3313063"/>
                  <a:ext cx="40347" cy="114467"/>
                </a:xfrm>
                <a:custGeom>
                  <a:rect b="b" l="l" r="r" t="t"/>
                  <a:pathLst>
                    <a:path extrusionOk="0" fill="none" h="14554" w="5130">
                      <a:moveTo>
                        <a:pt x="5129" y="1"/>
                      </a:moveTo>
                      <a:lnTo>
                        <a:pt x="0" y="14553"/>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9"/>
                <p:cNvSpPr/>
                <p:nvPr/>
              </p:nvSpPr>
              <p:spPr>
                <a:xfrm>
                  <a:off x="3814325" y="3366443"/>
                  <a:ext cx="74316" cy="61087"/>
                </a:xfrm>
                <a:custGeom>
                  <a:rect b="b" l="l" r="r" t="t"/>
                  <a:pathLst>
                    <a:path extrusionOk="0" fill="none" h="7767" w="9449">
                      <a:moveTo>
                        <a:pt x="1" y="0"/>
                      </a:moveTo>
                      <a:lnTo>
                        <a:pt x="9448" y="7766"/>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9"/>
                <p:cNvSpPr/>
                <p:nvPr/>
              </p:nvSpPr>
              <p:spPr>
                <a:xfrm>
                  <a:off x="3838399" y="3427522"/>
                  <a:ext cx="50242" cy="67749"/>
                </a:xfrm>
                <a:custGeom>
                  <a:rect b="b" l="l" r="r" t="t"/>
                  <a:pathLst>
                    <a:path extrusionOk="0" fill="none" h="8614" w="6388">
                      <a:moveTo>
                        <a:pt x="0" y="8613"/>
                      </a:moveTo>
                      <a:lnTo>
                        <a:pt x="6387"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9"/>
                <p:cNvSpPr/>
                <p:nvPr/>
              </p:nvSpPr>
              <p:spPr>
                <a:xfrm>
                  <a:off x="3814325" y="3313063"/>
                  <a:ext cx="114656" cy="53388"/>
                </a:xfrm>
                <a:custGeom>
                  <a:rect b="b" l="l" r="r" t="t"/>
                  <a:pathLst>
                    <a:path extrusionOk="0" fill="none" h="6788" w="14578">
                      <a:moveTo>
                        <a:pt x="1" y="6787"/>
                      </a:moveTo>
                      <a:lnTo>
                        <a:pt x="14577"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9"/>
                <p:cNvSpPr/>
                <p:nvPr/>
              </p:nvSpPr>
              <p:spPr>
                <a:xfrm>
                  <a:off x="3888633" y="3427522"/>
                  <a:ext cx="55377" cy="76212"/>
                </a:xfrm>
                <a:custGeom>
                  <a:rect b="b" l="l" r="r" t="t"/>
                  <a:pathLst>
                    <a:path extrusionOk="0" fill="none" h="9690" w="7041">
                      <a:moveTo>
                        <a:pt x="0" y="0"/>
                      </a:moveTo>
                      <a:lnTo>
                        <a:pt x="7041" y="969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9"/>
                <p:cNvSpPr/>
                <p:nvPr/>
              </p:nvSpPr>
              <p:spPr>
                <a:xfrm>
                  <a:off x="3944003" y="3406208"/>
                  <a:ext cx="40631" cy="97526"/>
                </a:xfrm>
                <a:custGeom>
                  <a:rect b="b" l="l" r="r" t="t"/>
                  <a:pathLst>
                    <a:path extrusionOk="0" fill="none" h="12400" w="5166">
                      <a:moveTo>
                        <a:pt x="1" y="12400"/>
                      </a:moveTo>
                      <a:lnTo>
                        <a:pt x="5166"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9"/>
                <p:cNvSpPr/>
                <p:nvPr/>
              </p:nvSpPr>
              <p:spPr>
                <a:xfrm>
                  <a:off x="3984625" y="3357500"/>
                  <a:ext cx="55291" cy="48716"/>
                </a:xfrm>
                <a:custGeom>
                  <a:rect b="b" l="l" r="r" t="t"/>
                  <a:pathLst>
                    <a:path extrusionOk="0" fill="none" h="6194" w="7030">
                      <a:moveTo>
                        <a:pt x="1" y="6194"/>
                      </a:moveTo>
                      <a:lnTo>
                        <a:pt x="7029"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9"/>
                <p:cNvSpPr/>
                <p:nvPr/>
              </p:nvSpPr>
              <p:spPr>
                <a:xfrm>
                  <a:off x="3888633" y="3406208"/>
                  <a:ext cx="96000" cy="21322"/>
                </a:xfrm>
                <a:custGeom>
                  <a:rect b="b" l="l" r="r" t="t"/>
                  <a:pathLst>
                    <a:path extrusionOk="0" fill="none" h="2711" w="12206">
                      <a:moveTo>
                        <a:pt x="0" y="2710"/>
                      </a:moveTo>
                      <a:lnTo>
                        <a:pt x="12206"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9"/>
                <p:cNvSpPr/>
                <p:nvPr/>
              </p:nvSpPr>
              <p:spPr>
                <a:xfrm>
                  <a:off x="3984625" y="3406208"/>
                  <a:ext cx="42251" cy="136348"/>
                </a:xfrm>
                <a:custGeom>
                  <a:rect b="b" l="l" r="r" t="t"/>
                  <a:pathLst>
                    <a:path extrusionOk="0" fill="none" h="17336" w="5372">
                      <a:moveTo>
                        <a:pt x="1" y="1"/>
                      </a:moveTo>
                      <a:lnTo>
                        <a:pt x="5372" y="1733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9"/>
                <p:cNvSpPr/>
                <p:nvPr/>
              </p:nvSpPr>
              <p:spPr>
                <a:xfrm>
                  <a:off x="4026868" y="3427522"/>
                  <a:ext cx="35597" cy="115033"/>
                </a:xfrm>
                <a:custGeom>
                  <a:rect b="b" l="l" r="r" t="t"/>
                  <a:pathLst>
                    <a:path extrusionOk="0" fill="none" h="14626" w="4526">
                      <a:moveTo>
                        <a:pt x="1" y="14625"/>
                      </a:moveTo>
                      <a:lnTo>
                        <a:pt x="4525"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9"/>
                <p:cNvSpPr/>
                <p:nvPr/>
              </p:nvSpPr>
              <p:spPr>
                <a:xfrm>
                  <a:off x="3876261" y="3542548"/>
                  <a:ext cx="150615" cy="52051"/>
                </a:xfrm>
                <a:custGeom>
                  <a:rect b="b" l="l" r="r" t="t"/>
                  <a:pathLst>
                    <a:path extrusionOk="0" fill="none" h="6618" w="19150">
                      <a:moveTo>
                        <a:pt x="1" y="6617"/>
                      </a:moveTo>
                      <a:lnTo>
                        <a:pt x="19150"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9"/>
                <p:cNvSpPr/>
                <p:nvPr/>
              </p:nvSpPr>
              <p:spPr>
                <a:xfrm>
                  <a:off x="4006702" y="3542548"/>
                  <a:ext cx="20174" cy="99044"/>
                </a:xfrm>
                <a:custGeom>
                  <a:rect b="b" l="l" r="r" t="t"/>
                  <a:pathLst>
                    <a:path extrusionOk="0" fill="none" h="12593" w="2565">
                      <a:moveTo>
                        <a:pt x="2565" y="0"/>
                      </a:moveTo>
                      <a:lnTo>
                        <a:pt x="0" y="12593"/>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9"/>
                <p:cNvSpPr/>
                <p:nvPr/>
              </p:nvSpPr>
              <p:spPr>
                <a:xfrm>
                  <a:off x="3912700" y="3641584"/>
                  <a:ext cx="97817" cy="41779"/>
                </a:xfrm>
                <a:custGeom>
                  <a:rect b="b" l="l" r="r" t="t"/>
                  <a:pathLst>
                    <a:path extrusionOk="0" fill="none" h="5312" w="12437">
                      <a:moveTo>
                        <a:pt x="1" y="5311"/>
                      </a:moveTo>
                      <a:lnTo>
                        <a:pt x="12436"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9"/>
                <p:cNvSpPr/>
                <p:nvPr/>
              </p:nvSpPr>
              <p:spPr>
                <a:xfrm>
                  <a:off x="3875601" y="3503726"/>
                  <a:ext cx="68410" cy="89158"/>
                </a:xfrm>
                <a:custGeom>
                  <a:rect b="b" l="l" r="r" t="t"/>
                  <a:pathLst>
                    <a:path extrusionOk="0" fill="none" h="11336" w="8698">
                      <a:moveTo>
                        <a:pt x="8698" y="1"/>
                      </a:moveTo>
                      <a:lnTo>
                        <a:pt x="0" y="11335"/>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9"/>
                <p:cNvSpPr/>
                <p:nvPr/>
              </p:nvSpPr>
              <p:spPr>
                <a:xfrm>
                  <a:off x="3944003" y="3503726"/>
                  <a:ext cx="89441" cy="36163"/>
                </a:xfrm>
                <a:custGeom>
                  <a:rect b="b" l="l" r="r" t="t"/>
                  <a:pathLst>
                    <a:path extrusionOk="0" fill="none" h="4598" w="11372">
                      <a:moveTo>
                        <a:pt x="1" y="1"/>
                      </a:moveTo>
                      <a:lnTo>
                        <a:pt x="11372" y="4598"/>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9"/>
                <p:cNvSpPr/>
                <p:nvPr/>
              </p:nvSpPr>
              <p:spPr>
                <a:xfrm>
                  <a:off x="4033436" y="3490599"/>
                  <a:ext cx="132824" cy="49290"/>
                </a:xfrm>
                <a:custGeom>
                  <a:rect b="b" l="l" r="r" t="t"/>
                  <a:pathLst>
                    <a:path extrusionOk="0" fill="none" h="6267" w="16888">
                      <a:moveTo>
                        <a:pt x="1" y="6267"/>
                      </a:moveTo>
                      <a:lnTo>
                        <a:pt x="16888"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9"/>
                <p:cNvSpPr/>
                <p:nvPr/>
              </p:nvSpPr>
              <p:spPr>
                <a:xfrm>
                  <a:off x="4166252" y="3490599"/>
                  <a:ext cx="73459" cy="95528"/>
                </a:xfrm>
                <a:custGeom>
                  <a:rect b="b" l="l" r="r" t="t"/>
                  <a:pathLst>
                    <a:path extrusionOk="0" fill="none" h="12146" w="9340">
                      <a:moveTo>
                        <a:pt x="1" y="0"/>
                      </a:moveTo>
                      <a:lnTo>
                        <a:pt x="9339" y="12146"/>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9"/>
                <p:cNvSpPr/>
                <p:nvPr/>
              </p:nvSpPr>
              <p:spPr>
                <a:xfrm>
                  <a:off x="4027726" y="3539882"/>
                  <a:ext cx="211985" cy="39970"/>
                </a:xfrm>
                <a:custGeom>
                  <a:rect b="b" l="l" r="r" t="t"/>
                  <a:pathLst>
                    <a:path extrusionOk="0" fill="none" h="5082" w="26953">
                      <a:moveTo>
                        <a:pt x="26952" y="5081"/>
                      </a:moveTo>
                      <a:lnTo>
                        <a:pt x="1"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9"/>
                <p:cNvSpPr/>
                <p:nvPr/>
              </p:nvSpPr>
              <p:spPr>
                <a:xfrm>
                  <a:off x="4027726" y="3539882"/>
                  <a:ext cx="99720" cy="174878"/>
                </a:xfrm>
                <a:custGeom>
                  <a:rect b="b" l="l" r="r" t="t"/>
                  <a:pathLst>
                    <a:path extrusionOk="0" fill="none" h="22235" w="12679">
                      <a:moveTo>
                        <a:pt x="1" y="1"/>
                      </a:moveTo>
                      <a:lnTo>
                        <a:pt x="12678" y="22234"/>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9"/>
                <p:cNvSpPr/>
                <p:nvPr/>
              </p:nvSpPr>
              <p:spPr>
                <a:xfrm>
                  <a:off x="4027726" y="3539882"/>
                  <a:ext cx="159754" cy="111707"/>
                </a:xfrm>
                <a:custGeom>
                  <a:rect b="b" l="l" r="r" t="t"/>
                  <a:pathLst>
                    <a:path extrusionOk="0" fill="none" h="14203" w="20312">
                      <a:moveTo>
                        <a:pt x="1" y="1"/>
                      </a:moveTo>
                      <a:lnTo>
                        <a:pt x="20311" y="1420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9"/>
                <p:cNvSpPr/>
                <p:nvPr/>
              </p:nvSpPr>
              <p:spPr>
                <a:xfrm>
                  <a:off x="4006702" y="3641584"/>
                  <a:ext cx="120743" cy="73176"/>
                </a:xfrm>
                <a:custGeom>
                  <a:rect b="b" l="l" r="r" t="t"/>
                  <a:pathLst>
                    <a:path extrusionOk="0" fill="none" h="9304" w="15352">
                      <a:moveTo>
                        <a:pt x="0" y="1"/>
                      </a:moveTo>
                      <a:lnTo>
                        <a:pt x="15351" y="9303"/>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9"/>
                <p:cNvSpPr/>
                <p:nvPr/>
              </p:nvSpPr>
              <p:spPr>
                <a:xfrm>
                  <a:off x="4006702" y="3641584"/>
                  <a:ext cx="39773" cy="140249"/>
                </a:xfrm>
                <a:custGeom>
                  <a:rect b="b" l="l" r="r" t="t"/>
                  <a:pathLst>
                    <a:path extrusionOk="0" fill="none" h="17832" w="5057">
                      <a:moveTo>
                        <a:pt x="5057" y="17832"/>
                      </a:moveTo>
                      <a:lnTo>
                        <a:pt x="0"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9"/>
                <p:cNvSpPr/>
                <p:nvPr/>
              </p:nvSpPr>
              <p:spPr>
                <a:xfrm>
                  <a:off x="3996423" y="3784585"/>
                  <a:ext cx="51862" cy="10280"/>
                </a:xfrm>
                <a:custGeom>
                  <a:rect b="b" l="l" r="r" t="t"/>
                  <a:pathLst>
                    <a:path extrusionOk="0" fill="none" h="1307" w="6594">
                      <a:moveTo>
                        <a:pt x="1" y="1307"/>
                      </a:moveTo>
                      <a:lnTo>
                        <a:pt x="6594"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9"/>
                <p:cNvSpPr/>
                <p:nvPr/>
              </p:nvSpPr>
              <p:spPr>
                <a:xfrm>
                  <a:off x="4048277" y="3784585"/>
                  <a:ext cx="47583" cy="68890"/>
                </a:xfrm>
                <a:custGeom>
                  <a:rect b="b" l="l" r="r" t="t"/>
                  <a:pathLst>
                    <a:path extrusionOk="0" fill="none" h="8759" w="6050">
                      <a:moveTo>
                        <a:pt x="1" y="0"/>
                      </a:moveTo>
                      <a:lnTo>
                        <a:pt x="6049" y="8758"/>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9"/>
                <p:cNvSpPr/>
                <p:nvPr/>
              </p:nvSpPr>
              <p:spPr>
                <a:xfrm>
                  <a:off x="4095947" y="3788392"/>
                  <a:ext cx="10280" cy="64894"/>
                </a:xfrm>
                <a:custGeom>
                  <a:rect b="b" l="l" r="r" t="t"/>
                  <a:pathLst>
                    <a:path extrusionOk="0" fill="none" h="8251" w="1307">
                      <a:moveTo>
                        <a:pt x="0" y="8250"/>
                      </a:moveTo>
                      <a:lnTo>
                        <a:pt x="1307" y="0"/>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9"/>
                <p:cNvSpPr/>
                <p:nvPr/>
              </p:nvSpPr>
              <p:spPr>
                <a:xfrm>
                  <a:off x="4095852" y="3853467"/>
                  <a:ext cx="45672" cy="15895"/>
                </a:xfrm>
                <a:custGeom>
                  <a:rect b="b" l="l" r="r" t="t"/>
                  <a:pathLst>
                    <a:path extrusionOk="0" fill="none" h="2021" w="5807">
                      <a:moveTo>
                        <a:pt x="0" y="0"/>
                      </a:moveTo>
                      <a:lnTo>
                        <a:pt x="5807" y="202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9"/>
                <p:cNvSpPr/>
                <p:nvPr/>
              </p:nvSpPr>
              <p:spPr>
                <a:xfrm>
                  <a:off x="4138567" y="3868308"/>
                  <a:ext cx="16469" cy="101710"/>
                </a:xfrm>
                <a:custGeom>
                  <a:rect b="b" l="l" r="r" t="t"/>
                  <a:pathLst>
                    <a:path extrusionOk="0" fill="none" h="12932" w="2094">
                      <a:moveTo>
                        <a:pt x="1" y="1"/>
                      </a:moveTo>
                      <a:lnTo>
                        <a:pt x="2093" y="1293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9"/>
                <p:cNvSpPr/>
                <p:nvPr/>
              </p:nvSpPr>
              <p:spPr>
                <a:xfrm>
                  <a:off x="3875601" y="3592876"/>
                  <a:ext cx="131110" cy="48716"/>
                </a:xfrm>
                <a:custGeom>
                  <a:rect b="b" l="l" r="r" t="t"/>
                  <a:pathLst>
                    <a:path extrusionOk="0" fill="none" h="6194" w="16670">
                      <a:moveTo>
                        <a:pt x="0" y="0"/>
                      </a:moveTo>
                      <a:lnTo>
                        <a:pt x="16669" y="6194"/>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9"/>
                <p:cNvSpPr/>
                <p:nvPr/>
              </p:nvSpPr>
              <p:spPr>
                <a:xfrm>
                  <a:off x="4164828" y="3394410"/>
                  <a:ext cx="26458" cy="93153"/>
                </a:xfrm>
                <a:custGeom>
                  <a:rect b="b" l="l" r="r" t="t"/>
                  <a:pathLst>
                    <a:path extrusionOk="0" fill="none" h="11844" w="3364">
                      <a:moveTo>
                        <a:pt x="0" y="11843"/>
                      </a:moveTo>
                      <a:lnTo>
                        <a:pt x="3363" y="1"/>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9"/>
                <p:cNvSpPr/>
                <p:nvPr/>
              </p:nvSpPr>
              <p:spPr>
                <a:xfrm>
                  <a:off x="4191278" y="3394410"/>
                  <a:ext cx="86586" cy="52719"/>
                </a:xfrm>
                <a:custGeom>
                  <a:rect b="b" l="l" r="r" t="t"/>
                  <a:pathLst>
                    <a:path extrusionOk="0" fill="none" h="6703" w="11009">
                      <a:moveTo>
                        <a:pt x="0" y="1"/>
                      </a:moveTo>
                      <a:lnTo>
                        <a:pt x="11008" y="6702"/>
                      </a:lnTo>
                    </a:path>
                  </a:pathLst>
                </a:custGeom>
                <a:solidFill>
                  <a:srgbClr val="F2F2F2">
                    <a:alpha val="0"/>
                  </a:srgbClr>
                </a:solidFill>
                <a:ln cap="flat" cmpd="sng" w="1825">
                  <a:solidFill>
                    <a:srgbClr val="A5B7C5"/>
                  </a:solidFill>
                  <a:prstDash val="solid"/>
                  <a:miter lim="1209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29"/>
              <p:cNvGrpSpPr/>
              <p:nvPr/>
            </p:nvGrpSpPr>
            <p:grpSpPr>
              <a:xfrm>
                <a:off x="4180904" y="4251758"/>
                <a:ext cx="37783" cy="32420"/>
                <a:chOff x="4180904" y="4251758"/>
                <a:chExt cx="37783" cy="32420"/>
              </a:xfrm>
            </p:grpSpPr>
            <p:sp>
              <p:nvSpPr>
                <p:cNvPr id="1311" name="Google Shape;1311;p29"/>
                <p:cNvSpPr/>
                <p:nvPr/>
              </p:nvSpPr>
              <p:spPr>
                <a:xfrm>
                  <a:off x="4180904" y="4251758"/>
                  <a:ext cx="37783" cy="32420"/>
                </a:xfrm>
                <a:custGeom>
                  <a:rect b="b" l="l" r="r" t="t"/>
                  <a:pathLst>
                    <a:path extrusionOk="0" h="4122" w="4804">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9"/>
                <p:cNvSpPr/>
                <p:nvPr/>
              </p:nvSpPr>
              <p:spPr>
                <a:xfrm>
                  <a:off x="4196037" y="4261432"/>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29"/>
              <p:cNvGrpSpPr/>
              <p:nvPr/>
            </p:nvGrpSpPr>
            <p:grpSpPr>
              <a:xfrm>
                <a:off x="4201644" y="4081324"/>
                <a:ext cx="37783" cy="32364"/>
                <a:chOff x="4201644" y="4081324"/>
                <a:chExt cx="37783" cy="32364"/>
              </a:xfrm>
            </p:grpSpPr>
            <p:sp>
              <p:nvSpPr>
                <p:cNvPr id="1314" name="Google Shape;1314;p29"/>
                <p:cNvSpPr/>
                <p:nvPr/>
              </p:nvSpPr>
              <p:spPr>
                <a:xfrm>
                  <a:off x="4201644" y="4081324"/>
                  <a:ext cx="37783" cy="32364"/>
                </a:xfrm>
                <a:custGeom>
                  <a:rect b="b" l="l" r="r" t="t"/>
                  <a:pathLst>
                    <a:path extrusionOk="0" h="4115" w="4804">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9"/>
                <p:cNvSpPr/>
                <p:nvPr/>
              </p:nvSpPr>
              <p:spPr>
                <a:xfrm>
                  <a:off x="4214582" y="4091037"/>
                  <a:ext cx="15235" cy="13040"/>
                </a:xfrm>
                <a:custGeom>
                  <a:rect b="b" l="l" r="r" t="t"/>
                  <a:pathLst>
                    <a:path extrusionOk="0" h="1658" w="1937">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6" name="Google Shape;1316;p29"/>
              <p:cNvGrpSpPr/>
              <p:nvPr/>
            </p:nvGrpSpPr>
            <p:grpSpPr>
              <a:xfrm>
                <a:off x="4284416" y="3887428"/>
                <a:ext cx="37783" cy="32451"/>
                <a:chOff x="4284416" y="3887428"/>
                <a:chExt cx="37783" cy="32451"/>
              </a:xfrm>
            </p:grpSpPr>
            <p:sp>
              <p:nvSpPr>
                <p:cNvPr id="1317" name="Google Shape;1317;p29"/>
                <p:cNvSpPr/>
                <p:nvPr/>
              </p:nvSpPr>
              <p:spPr>
                <a:xfrm>
                  <a:off x="4284416" y="3887428"/>
                  <a:ext cx="37783" cy="32451"/>
                </a:xfrm>
                <a:custGeom>
                  <a:rect b="b" l="l" r="r" t="t"/>
                  <a:pathLst>
                    <a:path extrusionOk="0" h="4126" w="4804">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9"/>
                <p:cNvSpPr/>
                <p:nvPr/>
              </p:nvSpPr>
              <p:spPr>
                <a:xfrm>
                  <a:off x="4299548" y="3897039"/>
                  <a:ext cx="13040" cy="13048"/>
                </a:xfrm>
                <a:custGeom>
                  <a:rect b="b" l="l" r="r" t="t"/>
                  <a:pathLst>
                    <a:path extrusionOk="0" h="1659" w="1658">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9" name="Google Shape;1319;p29"/>
              <p:cNvGrpSpPr/>
              <p:nvPr/>
            </p:nvGrpSpPr>
            <p:grpSpPr>
              <a:xfrm>
                <a:off x="4223721" y="3860404"/>
                <a:ext cx="37870" cy="32364"/>
                <a:chOff x="4223721" y="3860404"/>
                <a:chExt cx="37870" cy="32364"/>
              </a:xfrm>
            </p:grpSpPr>
            <p:sp>
              <p:nvSpPr>
                <p:cNvPr id="1320" name="Google Shape;1320;p29"/>
                <p:cNvSpPr/>
                <p:nvPr/>
              </p:nvSpPr>
              <p:spPr>
                <a:xfrm>
                  <a:off x="4223721" y="3860404"/>
                  <a:ext cx="37870" cy="32364"/>
                </a:xfrm>
                <a:custGeom>
                  <a:rect b="b" l="l" r="r" t="t"/>
                  <a:pathLst>
                    <a:path extrusionOk="0" h="4115" w="4815">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9"/>
                <p:cNvSpPr/>
                <p:nvPr/>
              </p:nvSpPr>
              <p:spPr>
                <a:xfrm>
                  <a:off x="4238846" y="3870117"/>
                  <a:ext cx="13040" cy="13040"/>
                </a:xfrm>
                <a:custGeom>
                  <a:rect b="b" l="l" r="r" t="t"/>
                  <a:pathLst>
                    <a:path extrusionOk="0" h="1658" w="1658">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29"/>
              <p:cNvGrpSpPr/>
              <p:nvPr/>
            </p:nvGrpSpPr>
            <p:grpSpPr>
              <a:xfrm>
                <a:off x="4104889" y="3699242"/>
                <a:ext cx="37776" cy="32357"/>
                <a:chOff x="4104889" y="3699242"/>
                <a:chExt cx="37776" cy="32357"/>
              </a:xfrm>
            </p:grpSpPr>
            <p:sp>
              <p:nvSpPr>
                <p:cNvPr id="1323" name="Google Shape;1323;p29"/>
                <p:cNvSpPr/>
                <p:nvPr/>
              </p:nvSpPr>
              <p:spPr>
                <a:xfrm>
                  <a:off x="4104889" y="3699242"/>
                  <a:ext cx="37776" cy="32357"/>
                </a:xfrm>
                <a:custGeom>
                  <a:rect b="b" l="l" r="r" t="t"/>
                  <a:pathLst>
                    <a:path extrusionOk="0" h="4114" w="4803">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9"/>
                <p:cNvSpPr/>
                <p:nvPr/>
              </p:nvSpPr>
              <p:spPr>
                <a:xfrm>
                  <a:off x="4120013" y="3708948"/>
                  <a:ext cx="13040" cy="13040"/>
                </a:xfrm>
                <a:custGeom>
                  <a:rect b="b" l="l" r="r" t="t"/>
                  <a:pathLst>
                    <a:path extrusionOk="0" h="1658" w="1658">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5" name="Google Shape;1325;p29"/>
              <p:cNvGrpSpPr/>
              <p:nvPr/>
            </p:nvGrpSpPr>
            <p:grpSpPr>
              <a:xfrm>
                <a:off x="4143608" y="3475121"/>
                <a:ext cx="37878" cy="32420"/>
                <a:chOff x="4143608" y="3475121"/>
                <a:chExt cx="37878" cy="32420"/>
              </a:xfrm>
            </p:grpSpPr>
            <p:sp>
              <p:nvSpPr>
                <p:cNvPr id="1326" name="Google Shape;1326;p29"/>
                <p:cNvSpPr/>
                <p:nvPr/>
              </p:nvSpPr>
              <p:spPr>
                <a:xfrm>
                  <a:off x="4143608" y="3475121"/>
                  <a:ext cx="37878" cy="32420"/>
                </a:xfrm>
                <a:custGeom>
                  <a:rect b="b" l="l" r="r" t="t"/>
                  <a:pathLst>
                    <a:path extrusionOk="0" h="4122" w="4816">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9"/>
                <p:cNvSpPr/>
                <p:nvPr/>
              </p:nvSpPr>
              <p:spPr>
                <a:xfrm>
                  <a:off x="4158741" y="3484795"/>
                  <a:ext cx="13040" cy="13040"/>
                </a:xfrm>
                <a:custGeom>
                  <a:rect b="b" l="l" r="r" t="t"/>
                  <a:pathLst>
                    <a:path extrusionOk="0" h="1658" w="1658">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8" name="Google Shape;1328;p29"/>
              <p:cNvGrpSpPr/>
              <p:nvPr/>
            </p:nvGrpSpPr>
            <p:grpSpPr>
              <a:xfrm>
                <a:off x="4217248" y="3570893"/>
                <a:ext cx="37776" cy="32364"/>
                <a:chOff x="4217248" y="3570893"/>
                <a:chExt cx="37776" cy="32364"/>
              </a:xfrm>
            </p:grpSpPr>
            <p:sp>
              <p:nvSpPr>
                <p:cNvPr id="1329" name="Google Shape;1329;p29"/>
                <p:cNvSpPr/>
                <p:nvPr/>
              </p:nvSpPr>
              <p:spPr>
                <a:xfrm>
                  <a:off x="4217248" y="3570893"/>
                  <a:ext cx="37776" cy="32364"/>
                </a:xfrm>
                <a:custGeom>
                  <a:rect b="b" l="l" r="r" t="t"/>
                  <a:pathLst>
                    <a:path extrusionOk="0" h="4115" w="4803">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9"/>
                <p:cNvSpPr/>
                <p:nvPr/>
              </p:nvSpPr>
              <p:spPr>
                <a:xfrm>
                  <a:off x="4232373" y="3580599"/>
                  <a:ext cx="13048" cy="13048"/>
                </a:xfrm>
                <a:custGeom>
                  <a:rect b="b" l="l" r="r" t="t"/>
                  <a:pathLst>
                    <a:path extrusionOk="0" h="1659" w="1659">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1" name="Google Shape;1331;p29"/>
              <p:cNvGrpSpPr/>
              <p:nvPr/>
            </p:nvGrpSpPr>
            <p:grpSpPr>
              <a:xfrm>
                <a:off x="4255307" y="3431612"/>
                <a:ext cx="37776" cy="32451"/>
                <a:chOff x="4255307" y="3431612"/>
                <a:chExt cx="37776" cy="32451"/>
              </a:xfrm>
            </p:grpSpPr>
            <p:sp>
              <p:nvSpPr>
                <p:cNvPr id="1332" name="Google Shape;1332;p29"/>
                <p:cNvSpPr/>
                <p:nvPr/>
              </p:nvSpPr>
              <p:spPr>
                <a:xfrm>
                  <a:off x="4255307" y="3431612"/>
                  <a:ext cx="37776" cy="32451"/>
                </a:xfrm>
                <a:custGeom>
                  <a:rect b="b" l="l" r="r" t="t"/>
                  <a:pathLst>
                    <a:path extrusionOk="0" h="4126" w="4803">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9"/>
                <p:cNvSpPr/>
                <p:nvPr/>
              </p:nvSpPr>
              <p:spPr>
                <a:xfrm>
                  <a:off x="4270432" y="3441317"/>
                  <a:ext cx="13040" cy="13040"/>
                </a:xfrm>
                <a:custGeom>
                  <a:rect b="b" l="l" r="r" t="t"/>
                  <a:pathLst>
                    <a:path extrusionOk="0" h="1658" w="1658">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4" name="Google Shape;1334;p29"/>
              <p:cNvGrpSpPr/>
              <p:nvPr/>
            </p:nvGrpSpPr>
            <p:grpSpPr>
              <a:xfrm>
                <a:off x="3853052" y="3577398"/>
                <a:ext cx="37776" cy="32420"/>
                <a:chOff x="3853052" y="3577398"/>
                <a:chExt cx="37776" cy="32420"/>
              </a:xfrm>
            </p:grpSpPr>
            <p:sp>
              <p:nvSpPr>
                <p:cNvPr id="1335" name="Google Shape;1335;p29"/>
                <p:cNvSpPr/>
                <p:nvPr/>
              </p:nvSpPr>
              <p:spPr>
                <a:xfrm>
                  <a:off x="3853052" y="3577398"/>
                  <a:ext cx="37776" cy="32420"/>
                </a:xfrm>
                <a:custGeom>
                  <a:rect b="b" l="l" r="r" t="t"/>
                  <a:pathLst>
                    <a:path extrusionOk="0" h="4122" w="4803">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9"/>
                <p:cNvSpPr/>
                <p:nvPr/>
              </p:nvSpPr>
              <p:spPr>
                <a:xfrm>
                  <a:off x="3868176" y="3587072"/>
                  <a:ext cx="13040" cy="13040"/>
                </a:xfrm>
                <a:custGeom>
                  <a:rect b="b" l="l" r="r" t="t"/>
                  <a:pathLst>
                    <a:path extrusionOk="0" h="1658" w="1658">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7" name="Google Shape;1337;p29"/>
              <p:cNvGrpSpPr/>
              <p:nvPr/>
            </p:nvGrpSpPr>
            <p:grpSpPr>
              <a:xfrm>
                <a:off x="4039908" y="3412107"/>
                <a:ext cx="37776" cy="32357"/>
                <a:chOff x="4039908" y="3412107"/>
                <a:chExt cx="37776" cy="32357"/>
              </a:xfrm>
            </p:grpSpPr>
            <p:sp>
              <p:nvSpPr>
                <p:cNvPr id="1338" name="Google Shape;1338;p29"/>
                <p:cNvSpPr/>
                <p:nvPr/>
              </p:nvSpPr>
              <p:spPr>
                <a:xfrm>
                  <a:off x="4039908"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9"/>
                <p:cNvSpPr/>
                <p:nvPr/>
              </p:nvSpPr>
              <p:spPr>
                <a:xfrm>
                  <a:off x="4055033" y="3421812"/>
                  <a:ext cx="13040" cy="13040"/>
                </a:xfrm>
                <a:custGeom>
                  <a:rect b="b" l="l" r="r" t="t"/>
                  <a:pathLst>
                    <a:path extrusionOk="0" h="1658" w="1658">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0" name="Google Shape;1340;p29"/>
              <p:cNvGrpSpPr/>
              <p:nvPr/>
            </p:nvGrpSpPr>
            <p:grpSpPr>
              <a:xfrm>
                <a:off x="4017360" y="3342061"/>
                <a:ext cx="37870" cy="32380"/>
                <a:chOff x="4017360" y="3342061"/>
                <a:chExt cx="37870" cy="32380"/>
              </a:xfrm>
            </p:grpSpPr>
            <p:sp>
              <p:nvSpPr>
                <p:cNvPr id="1341" name="Google Shape;1341;p29"/>
                <p:cNvSpPr/>
                <p:nvPr/>
              </p:nvSpPr>
              <p:spPr>
                <a:xfrm>
                  <a:off x="4017360" y="3342061"/>
                  <a:ext cx="37870" cy="32380"/>
                </a:xfrm>
                <a:custGeom>
                  <a:rect b="b" l="l" r="r" t="t"/>
                  <a:pathLst>
                    <a:path extrusionOk="0" h="4117" w="4815">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9"/>
                <p:cNvSpPr/>
                <p:nvPr/>
              </p:nvSpPr>
              <p:spPr>
                <a:xfrm>
                  <a:off x="4032484" y="3351790"/>
                  <a:ext cx="13040" cy="13040"/>
                </a:xfrm>
                <a:custGeom>
                  <a:rect b="b" l="l" r="r" t="t"/>
                  <a:pathLst>
                    <a:path extrusionOk="0" h="1658" w="1658">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3" name="Google Shape;1343;p29"/>
              <p:cNvSpPr/>
              <p:nvPr/>
            </p:nvSpPr>
            <p:spPr>
              <a:xfrm>
                <a:off x="3998712" y="3520180"/>
                <a:ext cx="47764" cy="40929"/>
              </a:xfrm>
              <a:custGeom>
                <a:rect b="b" l="l" r="r" t="t"/>
                <a:pathLst>
                  <a:path extrusionOk="0" h="5204" w="6073">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9"/>
              <p:cNvSpPr/>
              <p:nvPr/>
            </p:nvSpPr>
            <p:spPr>
              <a:xfrm>
                <a:off x="4011744" y="3529893"/>
                <a:ext cx="25026" cy="21448"/>
              </a:xfrm>
              <a:custGeom>
                <a:rect b="b" l="l" r="r" t="t"/>
                <a:pathLst>
                  <a:path extrusionOk="0" h="2727" w="3182">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45" name="Google Shape;1345;p29"/>
              <p:cNvGrpSpPr/>
              <p:nvPr/>
            </p:nvGrpSpPr>
            <p:grpSpPr>
              <a:xfrm>
                <a:off x="3750870" y="3418650"/>
                <a:ext cx="37776" cy="32380"/>
                <a:chOff x="3750870" y="3418650"/>
                <a:chExt cx="37776" cy="32380"/>
              </a:xfrm>
            </p:grpSpPr>
            <p:sp>
              <p:nvSpPr>
                <p:cNvPr id="1346" name="Google Shape;1346;p29"/>
                <p:cNvSpPr/>
                <p:nvPr/>
              </p:nvSpPr>
              <p:spPr>
                <a:xfrm>
                  <a:off x="3750870" y="3418650"/>
                  <a:ext cx="37776" cy="32380"/>
                </a:xfrm>
                <a:custGeom>
                  <a:rect b="b" l="l" r="r" t="t"/>
                  <a:pathLst>
                    <a:path extrusionOk="0" h="4117" w="4803">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9"/>
                <p:cNvSpPr/>
                <p:nvPr/>
              </p:nvSpPr>
              <p:spPr>
                <a:xfrm>
                  <a:off x="3765994" y="3428285"/>
                  <a:ext cx="13040" cy="13040"/>
                </a:xfrm>
                <a:custGeom>
                  <a:rect b="b" l="l" r="r" t="t"/>
                  <a:pathLst>
                    <a:path extrusionOk="0" h="1658" w="1658">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8" name="Google Shape;1348;p29"/>
              <p:cNvGrpSpPr/>
              <p:nvPr/>
            </p:nvGrpSpPr>
            <p:grpSpPr>
              <a:xfrm>
                <a:off x="3632509" y="3274438"/>
                <a:ext cx="37783" cy="32357"/>
                <a:chOff x="3632509" y="3274438"/>
                <a:chExt cx="37783" cy="32357"/>
              </a:xfrm>
            </p:grpSpPr>
            <p:sp>
              <p:nvSpPr>
                <p:cNvPr id="1349" name="Google Shape;1349;p29"/>
                <p:cNvSpPr/>
                <p:nvPr/>
              </p:nvSpPr>
              <p:spPr>
                <a:xfrm>
                  <a:off x="3632509" y="3274438"/>
                  <a:ext cx="37783" cy="32357"/>
                </a:xfrm>
                <a:custGeom>
                  <a:rect b="b" l="l" r="r" t="t"/>
                  <a:pathLst>
                    <a:path extrusionOk="0" h="4114" w="4804">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9"/>
                <p:cNvSpPr/>
                <p:nvPr/>
              </p:nvSpPr>
              <p:spPr>
                <a:xfrm>
                  <a:off x="3647547" y="3284049"/>
                  <a:ext cx="13040" cy="13040"/>
                </a:xfrm>
                <a:custGeom>
                  <a:rect b="b" l="l" r="r" t="t"/>
                  <a:pathLst>
                    <a:path extrusionOk="0" h="1658" w="1658">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1" name="Google Shape;1351;p29"/>
              <p:cNvGrpSpPr/>
              <p:nvPr/>
            </p:nvGrpSpPr>
            <p:grpSpPr>
              <a:xfrm>
                <a:off x="3906424" y="3297561"/>
                <a:ext cx="37776" cy="32451"/>
                <a:chOff x="3906424" y="3297561"/>
                <a:chExt cx="37776" cy="32451"/>
              </a:xfrm>
            </p:grpSpPr>
            <p:sp>
              <p:nvSpPr>
                <p:cNvPr id="1352" name="Google Shape;1352;p29"/>
                <p:cNvSpPr/>
                <p:nvPr/>
              </p:nvSpPr>
              <p:spPr>
                <a:xfrm>
                  <a:off x="3906424" y="3297561"/>
                  <a:ext cx="37776" cy="32451"/>
                </a:xfrm>
                <a:custGeom>
                  <a:rect b="b" l="l" r="r" t="t"/>
                  <a:pathLst>
                    <a:path extrusionOk="0" h="4126" w="4803">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9"/>
                <p:cNvSpPr/>
                <p:nvPr/>
              </p:nvSpPr>
              <p:spPr>
                <a:xfrm>
                  <a:off x="3921548" y="3307361"/>
                  <a:ext cx="13048" cy="13040"/>
                </a:xfrm>
                <a:custGeom>
                  <a:rect b="b" l="l" r="r" t="t"/>
                  <a:pathLst>
                    <a:path extrusionOk="0" h="1658" w="1659">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4" name="Google Shape;1354;p29"/>
              <p:cNvGrpSpPr/>
              <p:nvPr/>
            </p:nvGrpSpPr>
            <p:grpSpPr>
              <a:xfrm>
                <a:off x="3866084" y="3412107"/>
                <a:ext cx="37776" cy="32357"/>
                <a:chOff x="3866084" y="3412107"/>
                <a:chExt cx="37776" cy="32357"/>
              </a:xfrm>
            </p:grpSpPr>
            <p:sp>
              <p:nvSpPr>
                <p:cNvPr id="1355" name="Google Shape;1355;p29"/>
                <p:cNvSpPr/>
                <p:nvPr/>
              </p:nvSpPr>
              <p:spPr>
                <a:xfrm>
                  <a:off x="3866084" y="3412107"/>
                  <a:ext cx="37776" cy="32357"/>
                </a:xfrm>
                <a:custGeom>
                  <a:rect b="b" l="l" r="r" t="t"/>
                  <a:pathLst>
                    <a:path extrusionOk="0" h="4114" w="4803">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9"/>
                <p:cNvSpPr/>
                <p:nvPr/>
              </p:nvSpPr>
              <p:spPr>
                <a:xfrm>
                  <a:off x="3881208" y="3421812"/>
                  <a:ext cx="13048" cy="13040"/>
                </a:xfrm>
                <a:custGeom>
                  <a:rect b="b" l="l" r="r" t="t"/>
                  <a:pathLst>
                    <a:path extrusionOk="0" h="1658" w="1659">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7" name="Google Shape;1357;p29"/>
              <p:cNvGrpSpPr/>
              <p:nvPr/>
            </p:nvGrpSpPr>
            <p:grpSpPr>
              <a:xfrm>
                <a:off x="4023919" y="3766409"/>
                <a:ext cx="37783" cy="32357"/>
                <a:chOff x="4023919" y="3766409"/>
                <a:chExt cx="37783" cy="32357"/>
              </a:xfrm>
            </p:grpSpPr>
            <p:sp>
              <p:nvSpPr>
                <p:cNvPr id="1358" name="Google Shape;1358;p29"/>
                <p:cNvSpPr/>
                <p:nvPr/>
              </p:nvSpPr>
              <p:spPr>
                <a:xfrm>
                  <a:off x="4023919" y="3766409"/>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9"/>
                <p:cNvSpPr/>
                <p:nvPr/>
              </p:nvSpPr>
              <p:spPr>
                <a:xfrm>
                  <a:off x="4039051" y="3776115"/>
                  <a:ext cx="13040" cy="13048"/>
                </a:xfrm>
                <a:custGeom>
                  <a:rect b="b" l="l" r="r" t="t"/>
                  <a:pathLst>
                    <a:path extrusionOk="0" h="1659" w="1658">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0" name="Google Shape;1360;p29"/>
              <p:cNvGrpSpPr/>
              <p:nvPr/>
            </p:nvGrpSpPr>
            <p:grpSpPr>
              <a:xfrm>
                <a:off x="3973882" y="3779449"/>
                <a:ext cx="37776" cy="32357"/>
                <a:chOff x="3973882" y="3779449"/>
                <a:chExt cx="37776" cy="32357"/>
              </a:xfrm>
            </p:grpSpPr>
            <p:sp>
              <p:nvSpPr>
                <p:cNvPr id="1361" name="Google Shape;1361;p29"/>
                <p:cNvSpPr/>
                <p:nvPr/>
              </p:nvSpPr>
              <p:spPr>
                <a:xfrm>
                  <a:off x="3973882" y="3779449"/>
                  <a:ext cx="37776" cy="32357"/>
                </a:xfrm>
                <a:custGeom>
                  <a:rect b="b" l="l" r="r" t="t"/>
                  <a:pathLst>
                    <a:path extrusionOk="0" h="4114" w="4803">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9"/>
                <p:cNvSpPr/>
                <p:nvPr/>
              </p:nvSpPr>
              <p:spPr>
                <a:xfrm>
                  <a:off x="3989006" y="3789155"/>
                  <a:ext cx="13040" cy="13040"/>
                </a:xfrm>
                <a:custGeom>
                  <a:rect b="b" l="l" r="r" t="t"/>
                  <a:pathLst>
                    <a:path extrusionOk="0" h="1658" w="1658">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3" name="Google Shape;1363;p29"/>
              <p:cNvGrpSpPr/>
              <p:nvPr/>
            </p:nvGrpSpPr>
            <p:grpSpPr>
              <a:xfrm>
                <a:off x="4073398" y="3838028"/>
                <a:ext cx="37776" cy="32380"/>
                <a:chOff x="4073398" y="3838028"/>
                <a:chExt cx="37776" cy="32380"/>
              </a:xfrm>
            </p:grpSpPr>
            <p:sp>
              <p:nvSpPr>
                <p:cNvPr id="1364" name="Google Shape;1364;p29"/>
                <p:cNvSpPr/>
                <p:nvPr/>
              </p:nvSpPr>
              <p:spPr>
                <a:xfrm>
                  <a:off x="4073398" y="3838028"/>
                  <a:ext cx="37776" cy="32380"/>
                </a:xfrm>
                <a:custGeom>
                  <a:rect b="b" l="l" r="r" t="t"/>
                  <a:pathLst>
                    <a:path extrusionOk="0" h="4117" w="4803">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9"/>
                <p:cNvSpPr/>
                <p:nvPr/>
              </p:nvSpPr>
              <p:spPr>
                <a:xfrm>
                  <a:off x="4088428" y="3847663"/>
                  <a:ext cx="13040" cy="13040"/>
                </a:xfrm>
                <a:custGeom>
                  <a:rect b="b" l="l" r="r" t="t"/>
                  <a:pathLst>
                    <a:path extrusionOk="0" h="1658" w="1658">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6" name="Google Shape;1366;p29"/>
              <p:cNvGrpSpPr/>
              <p:nvPr/>
            </p:nvGrpSpPr>
            <p:grpSpPr>
              <a:xfrm>
                <a:off x="4342672" y="4144496"/>
                <a:ext cx="37752" cy="32364"/>
                <a:chOff x="4342672" y="4144496"/>
                <a:chExt cx="37752" cy="32364"/>
              </a:xfrm>
            </p:grpSpPr>
            <p:sp>
              <p:nvSpPr>
                <p:cNvPr id="1367" name="Google Shape;1367;p29"/>
                <p:cNvSpPr/>
                <p:nvPr/>
              </p:nvSpPr>
              <p:spPr>
                <a:xfrm>
                  <a:off x="4342672" y="4144496"/>
                  <a:ext cx="37752" cy="32364"/>
                </a:xfrm>
                <a:custGeom>
                  <a:rect b="b" l="l" r="r" t="t"/>
                  <a:pathLst>
                    <a:path extrusionOk="0" h="4115" w="480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9"/>
                <p:cNvSpPr/>
                <p:nvPr/>
              </p:nvSpPr>
              <p:spPr>
                <a:xfrm>
                  <a:off x="4355586" y="4154209"/>
                  <a:ext cx="15227" cy="13040"/>
                </a:xfrm>
                <a:custGeom>
                  <a:rect b="b" l="l" r="r" t="t"/>
                  <a:pathLst>
                    <a:path extrusionOk="0" h="1658" w="1936">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9" name="Google Shape;1369;p29"/>
              <p:cNvGrpSpPr/>
              <p:nvPr/>
            </p:nvGrpSpPr>
            <p:grpSpPr>
              <a:xfrm>
                <a:off x="4406386" y="4056872"/>
                <a:ext cx="37783" cy="32364"/>
                <a:chOff x="4406386" y="4056872"/>
                <a:chExt cx="37783" cy="32364"/>
              </a:xfrm>
            </p:grpSpPr>
            <p:sp>
              <p:nvSpPr>
                <p:cNvPr id="1370" name="Google Shape;1370;p29"/>
                <p:cNvSpPr/>
                <p:nvPr/>
              </p:nvSpPr>
              <p:spPr>
                <a:xfrm>
                  <a:off x="4406386" y="4056872"/>
                  <a:ext cx="37783" cy="32364"/>
                </a:xfrm>
                <a:custGeom>
                  <a:rect b="b" l="l" r="r" t="t"/>
                  <a:pathLst>
                    <a:path extrusionOk="0" h="4115" w="4804">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9"/>
                <p:cNvSpPr/>
                <p:nvPr/>
              </p:nvSpPr>
              <p:spPr>
                <a:xfrm>
                  <a:off x="4419332" y="4066577"/>
                  <a:ext cx="15227" cy="13017"/>
                </a:xfrm>
                <a:custGeom>
                  <a:rect b="b" l="l" r="r" t="t"/>
                  <a:pathLst>
                    <a:path extrusionOk="0" h="1655" w="1936">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2" name="Google Shape;1372;p29"/>
              <p:cNvGrpSpPr/>
              <p:nvPr/>
            </p:nvGrpSpPr>
            <p:grpSpPr>
              <a:xfrm>
                <a:off x="4284416" y="4245254"/>
                <a:ext cx="37783" cy="32357"/>
                <a:chOff x="4284416" y="4245254"/>
                <a:chExt cx="37783" cy="32357"/>
              </a:xfrm>
            </p:grpSpPr>
            <p:sp>
              <p:nvSpPr>
                <p:cNvPr id="1373" name="Google Shape;1373;p29"/>
                <p:cNvSpPr/>
                <p:nvPr/>
              </p:nvSpPr>
              <p:spPr>
                <a:xfrm>
                  <a:off x="4284416" y="4245254"/>
                  <a:ext cx="37783" cy="32357"/>
                </a:xfrm>
                <a:custGeom>
                  <a:rect b="b" l="l" r="r" t="t"/>
                  <a:pathLst>
                    <a:path extrusionOk="0" h="4114" w="4804">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9"/>
                <p:cNvSpPr/>
                <p:nvPr/>
              </p:nvSpPr>
              <p:spPr>
                <a:xfrm>
                  <a:off x="4299548" y="4254959"/>
                  <a:ext cx="13040" cy="13040"/>
                </a:xfrm>
                <a:custGeom>
                  <a:rect b="b" l="l" r="r" t="t"/>
                  <a:pathLst>
                    <a:path extrusionOk="0" h="1658" w="1658">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5" name="Google Shape;1375;p29"/>
              <p:cNvGrpSpPr/>
              <p:nvPr/>
            </p:nvGrpSpPr>
            <p:grpSpPr>
              <a:xfrm>
                <a:off x="4219057" y="4331258"/>
                <a:ext cx="37776" cy="32364"/>
                <a:chOff x="4219057" y="4331258"/>
                <a:chExt cx="37776" cy="32364"/>
              </a:xfrm>
            </p:grpSpPr>
            <p:sp>
              <p:nvSpPr>
                <p:cNvPr id="1376" name="Google Shape;1376;p29"/>
                <p:cNvSpPr/>
                <p:nvPr/>
              </p:nvSpPr>
              <p:spPr>
                <a:xfrm>
                  <a:off x="4219057" y="4331258"/>
                  <a:ext cx="37776" cy="32364"/>
                </a:xfrm>
                <a:custGeom>
                  <a:rect b="b" l="l" r="r" t="t"/>
                  <a:pathLst>
                    <a:path extrusionOk="0" h="4115" w="4803">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9"/>
                <p:cNvSpPr/>
                <p:nvPr/>
              </p:nvSpPr>
              <p:spPr>
                <a:xfrm>
                  <a:off x="4231995" y="4340971"/>
                  <a:ext cx="15235" cy="13040"/>
                </a:xfrm>
                <a:custGeom>
                  <a:rect b="b" l="l" r="r" t="t"/>
                  <a:pathLst>
                    <a:path extrusionOk="0" h="1658" w="1937">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8" name="Google Shape;1378;p29"/>
              <p:cNvGrpSpPr/>
              <p:nvPr/>
            </p:nvGrpSpPr>
            <p:grpSpPr>
              <a:xfrm>
                <a:off x="4204122" y="4141688"/>
                <a:ext cx="33497" cy="28699"/>
                <a:chOff x="4204122" y="4141688"/>
                <a:chExt cx="33497" cy="28699"/>
              </a:xfrm>
            </p:grpSpPr>
            <p:sp>
              <p:nvSpPr>
                <p:cNvPr id="1379" name="Google Shape;1379;p29"/>
                <p:cNvSpPr/>
                <p:nvPr/>
              </p:nvSpPr>
              <p:spPr>
                <a:xfrm>
                  <a:off x="4204122" y="4141688"/>
                  <a:ext cx="33497" cy="28699"/>
                </a:xfrm>
                <a:custGeom>
                  <a:rect b="b" l="l" r="r" t="t"/>
                  <a:pathLst>
                    <a:path extrusionOk="0" h="3649" w="4259">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9"/>
                <p:cNvSpPr/>
                <p:nvPr/>
              </p:nvSpPr>
              <p:spPr>
                <a:xfrm>
                  <a:off x="4216965" y="4151259"/>
                  <a:ext cx="11042" cy="9399"/>
                </a:xfrm>
                <a:custGeom>
                  <a:rect b="b" l="l" r="r" t="t"/>
                  <a:pathLst>
                    <a:path extrusionOk="0" h="1195" w="1404">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1" name="Google Shape;1381;p29"/>
              <p:cNvGrpSpPr/>
              <p:nvPr/>
            </p:nvGrpSpPr>
            <p:grpSpPr>
              <a:xfrm>
                <a:off x="4301546" y="4003869"/>
                <a:ext cx="38916" cy="33324"/>
                <a:chOff x="4301546" y="4003869"/>
                <a:chExt cx="38916" cy="33324"/>
              </a:xfrm>
            </p:grpSpPr>
            <p:sp>
              <p:nvSpPr>
                <p:cNvPr id="1382" name="Google Shape;1382;p29"/>
                <p:cNvSpPr/>
                <p:nvPr/>
              </p:nvSpPr>
              <p:spPr>
                <a:xfrm>
                  <a:off x="4301546" y="4003869"/>
                  <a:ext cx="38916" cy="33324"/>
                </a:xfrm>
                <a:custGeom>
                  <a:rect b="b" l="l" r="r" t="t"/>
                  <a:pathLst>
                    <a:path extrusionOk="0" h="4237" w="4948">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9"/>
                <p:cNvSpPr/>
                <p:nvPr/>
              </p:nvSpPr>
              <p:spPr>
                <a:xfrm>
                  <a:off x="4314389" y="4013590"/>
                  <a:ext cx="16469" cy="14000"/>
                </a:xfrm>
                <a:custGeom>
                  <a:rect b="b" l="l" r="r" t="t"/>
                  <a:pathLst>
                    <a:path extrusionOk="0" h="1780" w="2094">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4" name="Google Shape;1384;p29"/>
              <p:cNvGrpSpPr/>
              <p:nvPr/>
            </p:nvGrpSpPr>
            <p:grpSpPr>
              <a:xfrm>
                <a:off x="4210681" y="3924669"/>
                <a:ext cx="36549" cy="31366"/>
                <a:chOff x="4210681" y="3924669"/>
                <a:chExt cx="36549" cy="31366"/>
              </a:xfrm>
            </p:grpSpPr>
            <p:sp>
              <p:nvSpPr>
                <p:cNvPr id="1385" name="Google Shape;1385;p29"/>
                <p:cNvSpPr/>
                <p:nvPr/>
              </p:nvSpPr>
              <p:spPr>
                <a:xfrm>
                  <a:off x="4210681" y="3924669"/>
                  <a:ext cx="36549" cy="31366"/>
                </a:xfrm>
                <a:custGeom>
                  <a:rect b="b" l="l" r="r" t="t"/>
                  <a:pathLst>
                    <a:path extrusionOk="0" h="3988" w="4647">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9"/>
                <p:cNvSpPr/>
                <p:nvPr/>
              </p:nvSpPr>
              <p:spPr>
                <a:xfrm>
                  <a:off x="4225625" y="3934335"/>
                  <a:ext cx="11994" cy="11994"/>
                </a:xfrm>
                <a:custGeom>
                  <a:rect b="b" l="l" r="r" t="t"/>
                  <a:pathLst>
                    <a:path extrusionOk="0" h="1525" w="1525">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7" name="Google Shape;1387;p29"/>
              <p:cNvGrpSpPr/>
              <p:nvPr/>
            </p:nvGrpSpPr>
            <p:grpSpPr>
              <a:xfrm>
                <a:off x="3987771" y="3628874"/>
                <a:ext cx="31499" cy="26993"/>
                <a:chOff x="3987771" y="3628874"/>
                <a:chExt cx="31499" cy="26993"/>
              </a:xfrm>
            </p:grpSpPr>
            <p:sp>
              <p:nvSpPr>
                <p:cNvPr id="1388" name="Google Shape;1388;p29"/>
                <p:cNvSpPr/>
                <p:nvPr/>
              </p:nvSpPr>
              <p:spPr>
                <a:xfrm>
                  <a:off x="3987771" y="3628874"/>
                  <a:ext cx="31499" cy="26993"/>
                </a:xfrm>
                <a:custGeom>
                  <a:rect b="b" l="l" r="r" t="t"/>
                  <a:pathLst>
                    <a:path extrusionOk="0" h="3432" w="4005">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9"/>
                <p:cNvSpPr/>
                <p:nvPr/>
              </p:nvSpPr>
              <p:spPr>
                <a:xfrm>
                  <a:off x="4000709" y="3638540"/>
                  <a:ext cx="8856" cy="7605"/>
                </a:xfrm>
                <a:custGeom>
                  <a:rect b="b" l="l" r="r" t="t"/>
                  <a:pathLst>
                    <a:path extrusionOk="0" h="967" w="1126">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0" name="Google Shape;1390;p29"/>
              <p:cNvGrpSpPr/>
              <p:nvPr/>
            </p:nvGrpSpPr>
            <p:grpSpPr>
              <a:xfrm>
                <a:off x="4087382" y="3775674"/>
                <a:ext cx="31405" cy="26898"/>
                <a:chOff x="4087382" y="3775674"/>
                <a:chExt cx="31405" cy="26898"/>
              </a:xfrm>
            </p:grpSpPr>
            <p:sp>
              <p:nvSpPr>
                <p:cNvPr id="1391" name="Google Shape;1391;p29"/>
                <p:cNvSpPr/>
                <p:nvPr/>
              </p:nvSpPr>
              <p:spPr>
                <a:xfrm>
                  <a:off x="4087382" y="3775674"/>
                  <a:ext cx="31405" cy="26898"/>
                </a:xfrm>
                <a:custGeom>
                  <a:rect b="b" l="l" r="r" t="t"/>
                  <a:pathLst>
                    <a:path extrusionOk="0" h="3420" w="3993">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9"/>
                <p:cNvSpPr/>
                <p:nvPr/>
              </p:nvSpPr>
              <p:spPr>
                <a:xfrm>
                  <a:off x="4101460" y="3785348"/>
                  <a:ext cx="7621" cy="7613"/>
                </a:xfrm>
                <a:custGeom>
                  <a:rect b="b" l="l" r="r" t="t"/>
                  <a:pathLst>
                    <a:path extrusionOk="0" h="968" w="969">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3" name="Google Shape;1393;p29"/>
              <p:cNvGrpSpPr/>
              <p:nvPr/>
            </p:nvGrpSpPr>
            <p:grpSpPr>
              <a:xfrm>
                <a:off x="4118873" y="3856637"/>
                <a:ext cx="31405" cy="26906"/>
                <a:chOff x="4118873" y="3856637"/>
                <a:chExt cx="31405" cy="26906"/>
              </a:xfrm>
            </p:grpSpPr>
            <p:sp>
              <p:nvSpPr>
                <p:cNvPr id="1394" name="Google Shape;1394;p29"/>
                <p:cNvSpPr/>
                <p:nvPr/>
              </p:nvSpPr>
              <p:spPr>
                <a:xfrm>
                  <a:off x="4118873" y="3856637"/>
                  <a:ext cx="31405" cy="26906"/>
                </a:xfrm>
                <a:custGeom>
                  <a:rect b="b" l="l" r="r" t="t"/>
                  <a:pathLst>
                    <a:path extrusionOk="0" h="3421" w="3993">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9"/>
                <p:cNvSpPr/>
                <p:nvPr/>
              </p:nvSpPr>
              <p:spPr>
                <a:xfrm>
                  <a:off x="4133046" y="3866310"/>
                  <a:ext cx="7621" cy="7621"/>
                </a:xfrm>
                <a:custGeom>
                  <a:rect b="b" l="l" r="r" t="t"/>
                  <a:pathLst>
                    <a:path extrusionOk="0" h="969" w="969">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6" name="Google Shape;1396;p29"/>
              <p:cNvGrpSpPr/>
              <p:nvPr/>
            </p:nvGrpSpPr>
            <p:grpSpPr>
              <a:xfrm>
                <a:off x="4168541" y="3639523"/>
                <a:ext cx="31499" cy="26906"/>
                <a:chOff x="4168541" y="3639523"/>
                <a:chExt cx="31499" cy="26906"/>
              </a:xfrm>
            </p:grpSpPr>
            <p:sp>
              <p:nvSpPr>
                <p:cNvPr id="1397" name="Google Shape;1397;p29"/>
                <p:cNvSpPr/>
                <p:nvPr/>
              </p:nvSpPr>
              <p:spPr>
                <a:xfrm>
                  <a:off x="4168541" y="3639523"/>
                  <a:ext cx="31499" cy="26906"/>
                </a:xfrm>
                <a:custGeom>
                  <a:rect b="b" l="l" r="r" t="t"/>
                  <a:pathLst>
                    <a:path extrusionOk="0" h="3421" w="4005">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9"/>
                <p:cNvSpPr/>
                <p:nvPr/>
              </p:nvSpPr>
              <p:spPr>
                <a:xfrm>
                  <a:off x="4182713" y="3649197"/>
                  <a:ext cx="7716" cy="7621"/>
                </a:xfrm>
                <a:custGeom>
                  <a:rect b="b" l="l" r="r" t="t"/>
                  <a:pathLst>
                    <a:path extrusionOk="0" h="969" w="981">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29"/>
              <p:cNvGrpSpPr/>
              <p:nvPr/>
            </p:nvGrpSpPr>
            <p:grpSpPr>
              <a:xfrm>
                <a:off x="3965789" y="3393545"/>
                <a:ext cx="31405" cy="26945"/>
                <a:chOff x="3965789" y="3393545"/>
                <a:chExt cx="31405" cy="26945"/>
              </a:xfrm>
            </p:grpSpPr>
            <p:sp>
              <p:nvSpPr>
                <p:cNvPr id="1400" name="Google Shape;1400;p29"/>
                <p:cNvSpPr/>
                <p:nvPr/>
              </p:nvSpPr>
              <p:spPr>
                <a:xfrm>
                  <a:off x="3965789" y="3393545"/>
                  <a:ext cx="31405" cy="26945"/>
                </a:xfrm>
                <a:custGeom>
                  <a:rect b="b" l="l" r="r" t="t"/>
                  <a:pathLst>
                    <a:path extrusionOk="0" h="3426" w="3993">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9"/>
                <p:cNvSpPr/>
                <p:nvPr/>
              </p:nvSpPr>
              <p:spPr>
                <a:xfrm>
                  <a:off x="3978632" y="3403259"/>
                  <a:ext cx="8950" cy="7590"/>
                </a:xfrm>
                <a:custGeom>
                  <a:rect b="b" l="l" r="r" t="t"/>
                  <a:pathLst>
                    <a:path extrusionOk="0" h="965" w="1138">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2" name="Google Shape;1402;p29"/>
              <p:cNvGrpSpPr/>
              <p:nvPr/>
            </p:nvGrpSpPr>
            <p:grpSpPr>
              <a:xfrm>
                <a:off x="3925166" y="3491008"/>
                <a:ext cx="31405" cy="27001"/>
                <a:chOff x="3925166" y="3491008"/>
                <a:chExt cx="31405" cy="27001"/>
              </a:xfrm>
            </p:grpSpPr>
            <p:sp>
              <p:nvSpPr>
                <p:cNvPr id="1403" name="Google Shape;1403;p29"/>
                <p:cNvSpPr/>
                <p:nvPr/>
              </p:nvSpPr>
              <p:spPr>
                <a:xfrm>
                  <a:off x="3925166" y="3491008"/>
                  <a:ext cx="31405" cy="27001"/>
                </a:xfrm>
                <a:custGeom>
                  <a:rect b="b" l="l" r="r" t="t"/>
                  <a:pathLst>
                    <a:path extrusionOk="0" h="3433" w="3993">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9"/>
                <p:cNvSpPr/>
                <p:nvPr/>
              </p:nvSpPr>
              <p:spPr>
                <a:xfrm>
                  <a:off x="3939339" y="3500682"/>
                  <a:ext cx="7621" cy="7621"/>
                </a:xfrm>
                <a:custGeom>
                  <a:rect b="b" l="l" r="r" t="t"/>
                  <a:pathLst>
                    <a:path extrusionOk="0" h="969" w="969">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5" name="Google Shape;1405;p29"/>
              <p:cNvGrpSpPr/>
              <p:nvPr/>
            </p:nvGrpSpPr>
            <p:grpSpPr>
              <a:xfrm>
                <a:off x="3682845" y="3340976"/>
                <a:ext cx="31397" cy="26898"/>
                <a:chOff x="3682845" y="3340976"/>
                <a:chExt cx="31397" cy="26898"/>
              </a:xfrm>
            </p:grpSpPr>
            <p:sp>
              <p:nvSpPr>
                <p:cNvPr id="1406" name="Google Shape;1406;p29"/>
                <p:cNvSpPr/>
                <p:nvPr/>
              </p:nvSpPr>
              <p:spPr>
                <a:xfrm>
                  <a:off x="3682845" y="3340976"/>
                  <a:ext cx="31397" cy="26898"/>
                </a:xfrm>
                <a:custGeom>
                  <a:rect b="b" l="l" r="r" t="t"/>
                  <a:pathLst>
                    <a:path extrusionOk="0" h="3420" w="3992">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9"/>
                <p:cNvSpPr/>
                <p:nvPr/>
              </p:nvSpPr>
              <p:spPr>
                <a:xfrm>
                  <a:off x="3695783" y="3350650"/>
                  <a:ext cx="8856" cy="7645"/>
                </a:xfrm>
                <a:custGeom>
                  <a:rect b="b" l="l" r="r" t="t"/>
                  <a:pathLst>
                    <a:path extrusionOk="0" h="972" w="1126">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08" name="Google Shape;1408;p29"/>
              <p:cNvGrpSpPr/>
              <p:nvPr/>
            </p:nvGrpSpPr>
            <p:grpSpPr>
              <a:xfrm>
                <a:off x="3795393" y="3353725"/>
                <a:ext cx="31499" cy="26993"/>
                <a:chOff x="3795393" y="3353725"/>
                <a:chExt cx="31499" cy="26993"/>
              </a:xfrm>
            </p:grpSpPr>
            <p:sp>
              <p:nvSpPr>
                <p:cNvPr id="1409" name="Google Shape;1409;p29"/>
                <p:cNvSpPr/>
                <p:nvPr/>
              </p:nvSpPr>
              <p:spPr>
                <a:xfrm>
                  <a:off x="3795393" y="3353725"/>
                  <a:ext cx="31499" cy="26993"/>
                </a:xfrm>
                <a:custGeom>
                  <a:rect b="b" l="l" r="r" t="t"/>
                  <a:pathLst>
                    <a:path extrusionOk="0" h="3432" w="4005">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9"/>
                <p:cNvSpPr/>
                <p:nvPr/>
              </p:nvSpPr>
              <p:spPr>
                <a:xfrm>
                  <a:off x="3809668" y="3363399"/>
                  <a:ext cx="7613" cy="7613"/>
                </a:xfrm>
                <a:custGeom>
                  <a:rect b="b" l="l" r="r" t="t"/>
                  <a:pathLst>
                    <a:path extrusionOk="0" h="968" w="968">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1" name="Google Shape;1411;p29"/>
              <p:cNvGrpSpPr/>
              <p:nvPr/>
            </p:nvGrpSpPr>
            <p:grpSpPr>
              <a:xfrm>
                <a:off x="4176909" y="4363221"/>
                <a:ext cx="38924" cy="33316"/>
                <a:chOff x="4176909" y="4363221"/>
                <a:chExt cx="38924" cy="33316"/>
              </a:xfrm>
            </p:grpSpPr>
            <p:sp>
              <p:nvSpPr>
                <p:cNvPr id="1412" name="Google Shape;1412;p29"/>
                <p:cNvSpPr/>
                <p:nvPr/>
              </p:nvSpPr>
              <p:spPr>
                <a:xfrm>
                  <a:off x="4176909" y="4363221"/>
                  <a:ext cx="38924" cy="33316"/>
                </a:xfrm>
                <a:custGeom>
                  <a:rect b="b" l="l" r="r" t="t"/>
                  <a:pathLst>
                    <a:path extrusionOk="0" h="4236" w="4949">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9"/>
                <p:cNvSpPr/>
                <p:nvPr/>
              </p:nvSpPr>
              <p:spPr>
                <a:xfrm>
                  <a:off x="4192230" y="4372934"/>
                  <a:ext cx="13897" cy="13992"/>
                </a:xfrm>
                <a:custGeom>
                  <a:rect b="b" l="l" r="r" t="t"/>
                  <a:pathLst>
                    <a:path extrusionOk="0" h="1779" w="1767">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4" name="Google Shape;1414;p29"/>
              <p:cNvGrpSpPr/>
              <p:nvPr/>
            </p:nvGrpSpPr>
            <p:grpSpPr>
              <a:xfrm>
                <a:off x="4226191" y="4007660"/>
                <a:ext cx="33560" cy="28770"/>
                <a:chOff x="4226191" y="4007660"/>
                <a:chExt cx="33560" cy="28770"/>
              </a:xfrm>
            </p:grpSpPr>
            <p:sp>
              <p:nvSpPr>
                <p:cNvPr id="1415" name="Google Shape;1415;p29"/>
                <p:cNvSpPr/>
                <p:nvPr/>
              </p:nvSpPr>
              <p:spPr>
                <a:xfrm>
                  <a:off x="4226191" y="4007660"/>
                  <a:ext cx="33560" cy="28770"/>
                </a:xfrm>
                <a:custGeom>
                  <a:rect b="b" l="l" r="r" t="t"/>
                  <a:pathLst>
                    <a:path extrusionOk="0" h="3658" w="4267">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9"/>
                <p:cNvSpPr/>
                <p:nvPr/>
              </p:nvSpPr>
              <p:spPr>
                <a:xfrm>
                  <a:off x="4239129" y="4017397"/>
                  <a:ext cx="10948" cy="9383"/>
                </a:xfrm>
                <a:custGeom>
                  <a:rect b="b" l="l" r="r" t="t"/>
                  <a:pathLst>
                    <a:path extrusionOk="0" h="1193" w="1392">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17" name="Google Shape;1417;p29"/>
              <p:cNvGrpSpPr/>
              <p:nvPr/>
            </p:nvGrpSpPr>
            <p:grpSpPr>
              <a:xfrm>
                <a:off x="3597785" y="3377045"/>
                <a:ext cx="33591" cy="28699"/>
                <a:chOff x="3597785" y="3377045"/>
                <a:chExt cx="33591" cy="28699"/>
              </a:xfrm>
            </p:grpSpPr>
            <p:sp>
              <p:nvSpPr>
                <p:cNvPr id="1418" name="Google Shape;1418;p29"/>
                <p:cNvSpPr/>
                <p:nvPr/>
              </p:nvSpPr>
              <p:spPr>
                <a:xfrm>
                  <a:off x="3597785" y="3377045"/>
                  <a:ext cx="33591" cy="28699"/>
                </a:xfrm>
                <a:custGeom>
                  <a:rect b="b" l="l" r="r" t="t"/>
                  <a:pathLst>
                    <a:path extrusionOk="0" h="3649" w="4271">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9"/>
                <p:cNvSpPr/>
                <p:nvPr/>
              </p:nvSpPr>
              <p:spPr>
                <a:xfrm>
                  <a:off x="3612343" y="3386703"/>
                  <a:ext cx="9328" cy="9336"/>
                </a:xfrm>
                <a:custGeom>
                  <a:rect b="b" l="l" r="r" t="t"/>
                  <a:pathLst>
                    <a:path extrusionOk="0" h="1187" w="1186">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0" name="Google Shape;1420;p29"/>
              <p:cNvGrpSpPr/>
              <p:nvPr/>
            </p:nvGrpSpPr>
            <p:grpSpPr>
              <a:xfrm>
                <a:off x="3887870" y="3669796"/>
                <a:ext cx="33591" cy="28692"/>
                <a:chOff x="3887870" y="3669796"/>
                <a:chExt cx="33591" cy="28692"/>
              </a:xfrm>
            </p:grpSpPr>
            <p:sp>
              <p:nvSpPr>
                <p:cNvPr id="1421" name="Google Shape;1421;p29"/>
                <p:cNvSpPr/>
                <p:nvPr/>
              </p:nvSpPr>
              <p:spPr>
                <a:xfrm>
                  <a:off x="3887870" y="3669796"/>
                  <a:ext cx="33591" cy="28692"/>
                </a:xfrm>
                <a:custGeom>
                  <a:rect b="b" l="l" r="r" t="t"/>
                  <a:pathLst>
                    <a:path extrusionOk="0" h="3648" w="4271">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9"/>
                <p:cNvSpPr/>
                <p:nvPr/>
              </p:nvSpPr>
              <p:spPr>
                <a:xfrm>
                  <a:off x="3902428" y="3679454"/>
                  <a:ext cx="9422" cy="9328"/>
                </a:xfrm>
                <a:custGeom>
                  <a:rect b="b" l="l" r="r" t="t"/>
                  <a:pathLst>
                    <a:path extrusionOk="0" h="1186" w="1198">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3" name="Google Shape;1423;p29"/>
              <p:cNvGrpSpPr/>
              <p:nvPr/>
            </p:nvGrpSpPr>
            <p:grpSpPr>
              <a:xfrm>
                <a:off x="3818320" y="3481625"/>
                <a:ext cx="33497" cy="28770"/>
                <a:chOff x="3818320" y="3481625"/>
                <a:chExt cx="33497" cy="28770"/>
              </a:xfrm>
            </p:grpSpPr>
            <p:sp>
              <p:nvSpPr>
                <p:cNvPr id="1424" name="Google Shape;1424;p29"/>
                <p:cNvSpPr/>
                <p:nvPr/>
              </p:nvSpPr>
              <p:spPr>
                <a:xfrm>
                  <a:off x="3818320" y="3481625"/>
                  <a:ext cx="33497" cy="28770"/>
                </a:xfrm>
                <a:custGeom>
                  <a:rect b="b" l="l" r="r" t="t"/>
                  <a:pathLst>
                    <a:path extrusionOk="0" h="3658" w="4259">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9"/>
                <p:cNvSpPr/>
                <p:nvPr/>
              </p:nvSpPr>
              <p:spPr>
                <a:xfrm>
                  <a:off x="3831258" y="3491362"/>
                  <a:ext cx="10956" cy="9375"/>
                </a:xfrm>
                <a:custGeom>
                  <a:rect b="b" l="l" r="r" t="t"/>
                  <a:pathLst>
                    <a:path extrusionOk="0" h="1192" w="1393">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6" name="Google Shape;1426;p29"/>
              <p:cNvGrpSpPr/>
              <p:nvPr/>
            </p:nvGrpSpPr>
            <p:grpSpPr>
              <a:xfrm>
                <a:off x="4278139" y="4120948"/>
                <a:ext cx="37492" cy="32129"/>
                <a:chOff x="4278139" y="4120948"/>
                <a:chExt cx="37492" cy="32129"/>
              </a:xfrm>
            </p:grpSpPr>
            <p:sp>
              <p:nvSpPr>
                <p:cNvPr id="1427" name="Google Shape;1427;p29"/>
                <p:cNvSpPr/>
                <p:nvPr/>
              </p:nvSpPr>
              <p:spPr>
                <a:xfrm>
                  <a:off x="4278139" y="4120948"/>
                  <a:ext cx="37492" cy="32129"/>
                </a:xfrm>
                <a:custGeom>
                  <a:rect b="b" l="l" r="r" t="t"/>
                  <a:pathLst>
                    <a:path extrusionOk="0" h="4085" w="4767">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9"/>
                <p:cNvSpPr/>
                <p:nvPr/>
              </p:nvSpPr>
              <p:spPr>
                <a:xfrm>
                  <a:off x="4290983" y="4130614"/>
                  <a:ext cx="14943" cy="12812"/>
                </a:xfrm>
                <a:custGeom>
                  <a:rect b="b" l="l" r="r" t="t"/>
                  <a:pathLst>
                    <a:path extrusionOk="0" h="1629" w="190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9" name="Google Shape;1429;p29"/>
              <p:cNvGrpSpPr/>
              <p:nvPr/>
            </p:nvGrpSpPr>
            <p:grpSpPr>
              <a:xfrm>
                <a:off x="4419898" y="3977388"/>
                <a:ext cx="33497" cy="28692"/>
                <a:chOff x="4419898" y="3977388"/>
                <a:chExt cx="33497" cy="28692"/>
              </a:xfrm>
            </p:grpSpPr>
            <p:sp>
              <p:nvSpPr>
                <p:cNvPr id="1430" name="Google Shape;1430;p29"/>
                <p:cNvSpPr/>
                <p:nvPr/>
              </p:nvSpPr>
              <p:spPr>
                <a:xfrm>
                  <a:off x="4419898" y="3977388"/>
                  <a:ext cx="33497" cy="28692"/>
                </a:xfrm>
                <a:custGeom>
                  <a:rect b="b" l="l" r="r" t="t"/>
                  <a:pathLst>
                    <a:path extrusionOk="0" h="3648" w="4259">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9"/>
                <p:cNvSpPr/>
                <p:nvPr/>
              </p:nvSpPr>
              <p:spPr>
                <a:xfrm>
                  <a:off x="4432742" y="3987046"/>
                  <a:ext cx="11042" cy="9399"/>
                </a:xfrm>
                <a:custGeom>
                  <a:rect b="b" l="l" r="r" t="t"/>
                  <a:pathLst>
                    <a:path extrusionOk="0" h="1195" w="1404">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2" name="Google Shape;1432;p29"/>
              <p:cNvGrpSpPr/>
              <p:nvPr/>
            </p:nvGrpSpPr>
            <p:grpSpPr>
              <a:xfrm>
                <a:off x="4158930" y="4034684"/>
                <a:ext cx="33497" cy="28762"/>
                <a:chOff x="4158930" y="4034684"/>
                <a:chExt cx="33497" cy="28762"/>
              </a:xfrm>
            </p:grpSpPr>
            <p:sp>
              <p:nvSpPr>
                <p:cNvPr id="1433" name="Google Shape;1433;p29"/>
                <p:cNvSpPr/>
                <p:nvPr/>
              </p:nvSpPr>
              <p:spPr>
                <a:xfrm>
                  <a:off x="4158930" y="4034684"/>
                  <a:ext cx="33497" cy="28762"/>
                </a:xfrm>
                <a:custGeom>
                  <a:rect b="b" l="l" r="r" t="t"/>
                  <a:pathLst>
                    <a:path extrusionOk="0" h="3657" w="4259">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9"/>
                <p:cNvSpPr/>
                <p:nvPr/>
              </p:nvSpPr>
              <p:spPr>
                <a:xfrm>
                  <a:off x="4173385" y="4044319"/>
                  <a:ext cx="9336" cy="9430"/>
                </a:xfrm>
                <a:custGeom>
                  <a:rect b="b" l="l" r="r" t="t"/>
                  <a:pathLst>
                    <a:path extrusionOk="0" h="1199" w="1187">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5" name="Google Shape;1435;p29"/>
              <p:cNvGrpSpPr/>
              <p:nvPr/>
            </p:nvGrpSpPr>
            <p:grpSpPr>
              <a:xfrm>
                <a:off x="4134949" y="3957049"/>
                <a:ext cx="33497" cy="28770"/>
                <a:chOff x="4134949" y="3957049"/>
                <a:chExt cx="33497" cy="28770"/>
              </a:xfrm>
            </p:grpSpPr>
            <p:sp>
              <p:nvSpPr>
                <p:cNvPr id="1436" name="Google Shape;1436;p29"/>
                <p:cNvSpPr/>
                <p:nvPr/>
              </p:nvSpPr>
              <p:spPr>
                <a:xfrm>
                  <a:off x="4134949" y="3957049"/>
                  <a:ext cx="33497" cy="28770"/>
                </a:xfrm>
                <a:custGeom>
                  <a:rect b="b" l="l" r="r" t="t"/>
                  <a:pathLst>
                    <a:path extrusionOk="0" h="3658" w="4259">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9"/>
                <p:cNvSpPr/>
                <p:nvPr/>
              </p:nvSpPr>
              <p:spPr>
                <a:xfrm>
                  <a:off x="4147793" y="3966778"/>
                  <a:ext cx="10956" cy="9383"/>
                </a:xfrm>
                <a:custGeom>
                  <a:rect b="b" l="l" r="r" t="t"/>
                  <a:pathLst>
                    <a:path extrusionOk="0" h="1193" w="1393">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8" name="Google Shape;1438;p29"/>
              <p:cNvGrpSpPr/>
              <p:nvPr/>
            </p:nvGrpSpPr>
            <p:grpSpPr>
              <a:xfrm>
                <a:off x="4193653" y="4184403"/>
                <a:ext cx="43580" cy="37264"/>
                <a:chOff x="4193653" y="4184403"/>
                <a:chExt cx="43580" cy="37264"/>
              </a:xfrm>
            </p:grpSpPr>
            <p:sp>
              <p:nvSpPr>
                <p:cNvPr id="1439" name="Google Shape;1439;p29"/>
                <p:cNvSpPr/>
                <p:nvPr/>
              </p:nvSpPr>
              <p:spPr>
                <a:xfrm>
                  <a:off x="4193653" y="4184403"/>
                  <a:ext cx="43580" cy="37264"/>
                </a:xfrm>
                <a:custGeom>
                  <a:rect b="b" l="l" r="r" t="t"/>
                  <a:pathLst>
                    <a:path extrusionOk="0" h="4738" w="5541">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9"/>
                <p:cNvSpPr/>
                <p:nvPr/>
              </p:nvSpPr>
              <p:spPr>
                <a:xfrm>
                  <a:off x="4206591" y="4194069"/>
                  <a:ext cx="20944" cy="17948"/>
                </a:xfrm>
                <a:custGeom>
                  <a:rect b="b" l="l" r="r" t="t"/>
                  <a:pathLst>
                    <a:path extrusionOk="0" h="2282" w="2663">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1" name="Google Shape;1441;p29"/>
              <p:cNvGrpSpPr/>
              <p:nvPr/>
            </p:nvGrpSpPr>
            <p:grpSpPr>
              <a:xfrm>
                <a:off x="4343600" y="3943844"/>
                <a:ext cx="43580" cy="37312"/>
                <a:chOff x="4343600" y="3943844"/>
                <a:chExt cx="43580" cy="37312"/>
              </a:xfrm>
            </p:grpSpPr>
            <p:sp>
              <p:nvSpPr>
                <p:cNvPr id="1442" name="Google Shape;1442;p29"/>
                <p:cNvSpPr/>
                <p:nvPr/>
              </p:nvSpPr>
              <p:spPr>
                <a:xfrm>
                  <a:off x="4343600" y="3943844"/>
                  <a:ext cx="43580" cy="37312"/>
                </a:xfrm>
                <a:custGeom>
                  <a:rect b="b" l="l" r="r" t="t"/>
                  <a:pathLst>
                    <a:path extrusionOk="0" h="4744" w="5541">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9"/>
                <p:cNvSpPr/>
                <p:nvPr/>
              </p:nvSpPr>
              <p:spPr>
                <a:xfrm>
                  <a:off x="4359581" y="3953557"/>
                  <a:ext cx="17893" cy="17893"/>
                </a:xfrm>
                <a:custGeom>
                  <a:rect b="b" l="l" r="r" t="t"/>
                  <a:pathLst>
                    <a:path extrusionOk="0" h="2275" w="2275">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29"/>
              <p:cNvGrpSpPr/>
              <p:nvPr/>
            </p:nvGrpSpPr>
            <p:grpSpPr>
              <a:xfrm>
                <a:off x="4172339" y="3381693"/>
                <a:ext cx="31499" cy="27001"/>
                <a:chOff x="4172339" y="3381693"/>
                <a:chExt cx="31499" cy="27001"/>
              </a:xfrm>
            </p:grpSpPr>
            <p:sp>
              <p:nvSpPr>
                <p:cNvPr id="1445" name="Google Shape;1445;p29"/>
                <p:cNvSpPr/>
                <p:nvPr/>
              </p:nvSpPr>
              <p:spPr>
                <a:xfrm>
                  <a:off x="4172339" y="3381693"/>
                  <a:ext cx="31499" cy="27001"/>
                </a:xfrm>
                <a:custGeom>
                  <a:rect b="b" l="l" r="r" t="t"/>
                  <a:pathLst>
                    <a:path extrusionOk="0" h="3433" w="4005">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9"/>
                <p:cNvSpPr/>
                <p:nvPr/>
              </p:nvSpPr>
              <p:spPr>
                <a:xfrm>
                  <a:off x="4185285" y="3391367"/>
                  <a:ext cx="8856" cy="7605"/>
                </a:xfrm>
                <a:custGeom>
                  <a:rect b="b" l="l" r="r" t="t"/>
                  <a:pathLst>
                    <a:path extrusionOk="0" h="967" w="1126">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F2F2F2">
                    <a:alpha val="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447" name="Google Shape;1447;p29"/>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Expectations on Health Record</a:t>
            </a:r>
            <a:endParaRPr sz="2000"/>
          </a:p>
        </p:txBody>
      </p:sp>
      <p:sp>
        <p:nvSpPr>
          <p:cNvPr id="1448" name="Google Shape;1448;p29"/>
          <p:cNvSpPr txBox="1"/>
          <p:nvPr>
            <p:ph idx="9" type="subTitle"/>
          </p:nvPr>
        </p:nvSpPr>
        <p:spPr>
          <a:xfrm>
            <a:off x="5753075" y="2338825"/>
            <a:ext cx="2825400" cy="1048200"/>
          </a:xfrm>
          <a:prstGeom prst="rect">
            <a:avLst/>
          </a:prstGeom>
        </p:spPr>
        <p:txBody>
          <a:bodyPr anchorCtr="0" anchor="b" bIns="91425" lIns="91425" spcFirstLastPara="1" rIns="91425" wrap="square" tIns="91425">
            <a:noAutofit/>
          </a:bodyPr>
          <a:lstStyle/>
          <a:p>
            <a:pPr indent="0" lvl="0" marL="0" rtl="0" algn="ctr">
              <a:lnSpc>
                <a:spcPct val="150000"/>
              </a:lnSpc>
              <a:spcBef>
                <a:spcPts val="0"/>
              </a:spcBef>
              <a:spcAft>
                <a:spcPts val="0"/>
              </a:spcAft>
              <a:buNone/>
            </a:pPr>
            <a:r>
              <a:rPr lang="en" sz="1600"/>
              <a:t>Technology</a:t>
            </a:r>
            <a:endParaRPr sz="1600"/>
          </a:p>
          <a:p>
            <a:pPr indent="0" lvl="0" marL="0" rtl="0" algn="ctr">
              <a:lnSpc>
                <a:spcPct val="150000"/>
              </a:lnSpc>
              <a:spcBef>
                <a:spcPts val="0"/>
              </a:spcBef>
              <a:spcAft>
                <a:spcPts val="0"/>
              </a:spcAft>
              <a:buNone/>
            </a:pPr>
            <a:r>
              <a:rPr lang="en" sz="1600"/>
              <a:t>Advancement</a:t>
            </a:r>
            <a:endParaRPr sz="1600"/>
          </a:p>
        </p:txBody>
      </p:sp>
      <p:grpSp>
        <p:nvGrpSpPr>
          <p:cNvPr id="1449" name="Google Shape;1449;p29"/>
          <p:cNvGrpSpPr/>
          <p:nvPr/>
        </p:nvGrpSpPr>
        <p:grpSpPr>
          <a:xfrm>
            <a:off x="713156" y="1744174"/>
            <a:ext cx="3974266" cy="2474399"/>
            <a:chOff x="1572574" y="3528901"/>
            <a:chExt cx="843650" cy="608274"/>
          </a:xfrm>
        </p:grpSpPr>
        <p:sp>
          <p:nvSpPr>
            <p:cNvPr id="1450" name="Google Shape;1450;p29"/>
            <p:cNvSpPr/>
            <p:nvPr/>
          </p:nvSpPr>
          <p:spPr>
            <a:xfrm>
              <a:off x="1572574" y="3528901"/>
              <a:ext cx="843650" cy="524389"/>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9"/>
            <p:cNvSpPr/>
            <p:nvPr/>
          </p:nvSpPr>
          <p:spPr>
            <a:xfrm>
              <a:off x="1904399" y="4032327"/>
              <a:ext cx="179975" cy="95623"/>
            </a:xfrm>
            <a:custGeom>
              <a:rect b="b" l="l" r="r" t="t"/>
              <a:pathLst>
                <a:path extrusionOk="0" h="4194" w="7199">
                  <a:moveTo>
                    <a:pt x="1" y="1"/>
                  </a:moveTo>
                  <a:lnTo>
                    <a:pt x="1" y="4194"/>
                  </a:lnTo>
                  <a:lnTo>
                    <a:pt x="7198" y="4194"/>
                  </a:lnTo>
                  <a:lnTo>
                    <a:pt x="719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9"/>
            <p:cNvSpPr/>
            <p:nvPr/>
          </p:nvSpPr>
          <p:spPr>
            <a:xfrm>
              <a:off x="1904400" y="4032325"/>
              <a:ext cx="179975" cy="49825"/>
            </a:xfrm>
            <a:custGeom>
              <a:rect b="b" l="l" r="r" t="t"/>
              <a:pathLst>
                <a:path extrusionOk="0" h="1993" w="7199">
                  <a:moveTo>
                    <a:pt x="1" y="1"/>
                  </a:moveTo>
                  <a:lnTo>
                    <a:pt x="1" y="980"/>
                  </a:lnTo>
                  <a:lnTo>
                    <a:pt x="7198" y="1992"/>
                  </a:lnTo>
                  <a:lnTo>
                    <a:pt x="7198"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9"/>
            <p:cNvSpPr/>
            <p:nvPr/>
          </p:nvSpPr>
          <p:spPr>
            <a:xfrm>
              <a:off x="1852950" y="4127950"/>
              <a:ext cx="283100" cy="9225"/>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4" name="Google Shape;1454;p29"/>
          <p:cNvSpPr txBox="1"/>
          <p:nvPr>
            <p:ph idx="2" type="subTitle"/>
          </p:nvPr>
        </p:nvSpPr>
        <p:spPr>
          <a:xfrm>
            <a:off x="713150" y="2224500"/>
            <a:ext cx="3974400" cy="8595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i="1" lang="en"/>
              <a:t>  </a:t>
            </a:r>
            <a:r>
              <a:rPr b="1" i="1" lang="en"/>
              <a:t>Cost Reduction</a:t>
            </a:r>
            <a:endParaRPr b="1" i="1"/>
          </a:p>
          <a:p>
            <a:pPr indent="0" lvl="0" marL="0" rtl="0" algn="ctr">
              <a:lnSpc>
                <a:spcPct val="150000"/>
              </a:lnSpc>
              <a:spcBef>
                <a:spcPts val="0"/>
              </a:spcBef>
              <a:spcAft>
                <a:spcPts val="0"/>
              </a:spcAft>
              <a:buNone/>
            </a:pPr>
            <a:r>
              <a:rPr b="1" i="1" lang="en"/>
              <a:t>  Efficiency Improvement</a:t>
            </a:r>
            <a:endParaRPr b="1" i="1"/>
          </a:p>
          <a:p>
            <a:pPr indent="0" lvl="0" marL="0" rtl="0" algn="ctr">
              <a:lnSpc>
                <a:spcPct val="150000"/>
              </a:lnSpc>
              <a:spcBef>
                <a:spcPts val="0"/>
              </a:spcBef>
              <a:spcAft>
                <a:spcPts val="0"/>
              </a:spcAft>
              <a:buNone/>
            </a:pPr>
            <a:r>
              <a:rPr b="1" i="1" lang="en"/>
              <a:t>   Legitimate Authority &amp; Enhanced Safety</a:t>
            </a:r>
            <a:endParaRPr b="1" i="1"/>
          </a:p>
        </p:txBody>
      </p:sp>
      <p:grpSp>
        <p:nvGrpSpPr>
          <p:cNvPr id="1455" name="Google Shape;1455;p29"/>
          <p:cNvGrpSpPr/>
          <p:nvPr/>
        </p:nvGrpSpPr>
        <p:grpSpPr>
          <a:xfrm>
            <a:off x="6178598" y="1626472"/>
            <a:ext cx="1854263" cy="2511778"/>
            <a:chOff x="2641950" y="3481825"/>
            <a:chExt cx="469125" cy="635475"/>
          </a:xfrm>
        </p:grpSpPr>
        <p:sp>
          <p:nvSpPr>
            <p:cNvPr id="1456" name="Google Shape;1456;p29"/>
            <p:cNvSpPr/>
            <p:nvPr/>
          </p:nvSpPr>
          <p:spPr>
            <a:xfrm>
              <a:off x="2641950" y="3481825"/>
              <a:ext cx="469125" cy="635475"/>
            </a:xfrm>
            <a:custGeom>
              <a:rect b="b" l="l" r="r" t="t"/>
              <a:pathLst>
                <a:path extrusionOk="0" h="25419" w="18765">
                  <a:moveTo>
                    <a:pt x="17861" y="1055"/>
                  </a:moveTo>
                  <a:lnTo>
                    <a:pt x="17861" y="24364"/>
                  </a:lnTo>
                  <a:lnTo>
                    <a:pt x="896" y="24364"/>
                  </a:lnTo>
                  <a:lnTo>
                    <a:pt x="896" y="1055"/>
                  </a:lnTo>
                  <a:close/>
                  <a:moveTo>
                    <a:pt x="419" y="1"/>
                  </a:moveTo>
                  <a:cubicBezTo>
                    <a:pt x="185" y="1"/>
                    <a:pt x="1" y="193"/>
                    <a:pt x="1" y="428"/>
                  </a:cubicBezTo>
                  <a:lnTo>
                    <a:pt x="1" y="24992"/>
                  </a:lnTo>
                  <a:cubicBezTo>
                    <a:pt x="1" y="25226"/>
                    <a:pt x="185" y="25418"/>
                    <a:pt x="419" y="25418"/>
                  </a:cubicBezTo>
                  <a:lnTo>
                    <a:pt x="18338" y="25418"/>
                  </a:lnTo>
                  <a:cubicBezTo>
                    <a:pt x="18572" y="25418"/>
                    <a:pt x="18764" y="25226"/>
                    <a:pt x="18764" y="24992"/>
                  </a:cubicBezTo>
                  <a:lnTo>
                    <a:pt x="18764" y="428"/>
                  </a:lnTo>
                  <a:cubicBezTo>
                    <a:pt x="18764" y="193"/>
                    <a:pt x="18572" y="1"/>
                    <a:pt x="1833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9"/>
            <p:cNvSpPr/>
            <p:nvPr/>
          </p:nvSpPr>
          <p:spPr>
            <a:xfrm>
              <a:off x="2872325" y="3491050"/>
              <a:ext cx="8175" cy="7975"/>
            </a:xfrm>
            <a:custGeom>
              <a:rect b="b" l="l" r="r" t="t"/>
              <a:pathLst>
                <a:path extrusionOk="0" h="319" w="327">
                  <a:moveTo>
                    <a:pt x="168" y="0"/>
                  </a:moveTo>
                  <a:cubicBezTo>
                    <a:pt x="75" y="0"/>
                    <a:pt x="0" y="76"/>
                    <a:pt x="0" y="159"/>
                  </a:cubicBezTo>
                  <a:cubicBezTo>
                    <a:pt x="0" y="251"/>
                    <a:pt x="75" y="318"/>
                    <a:pt x="168" y="318"/>
                  </a:cubicBezTo>
                  <a:cubicBezTo>
                    <a:pt x="251" y="318"/>
                    <a:pt x="327" y="251"/>
                    <a:pt x="327" y="159"/>
                  </a:cubicBezTo>
                  <a:cubicBezTo>
                    <a:pt x="327" y="76"/>
                    <a:pt x="251" y="0"/>
                    <a:pt x="16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9"/>
            <p:cNvSpPr/>
            <p:nvPr/>
          </p:nvSpPr>
          <p:spPr>
            <a:xfrm>
              <a:off x="2874825" y="3493550"/>
              <a:ext cx="4000" cy="3800"/>
            </a:xfrm>
            <a:custGeom>
              <a:rect b="b" l="l" r="r" t="t"/>
              <a:pathLst>
                <a:path extrusionOk="0" h="152" w="160">
                  <a:moveTo>
                    <a:pt x="76" y="1"/>
                  </a:moveTo>
                  <a:cubicBezTo>
                    <a:pt x="34" y="1"/>
                    <a:pt x="1" y="34"/>
                    <a:pt x="1" y="76"/>
                  </a:cubicBezTo>
                  <a:cubicBezTo>
                    <a:pt x="1" y="118"/>
                    <a:pt x="34" y="151"/>
                    <a:pt x="76" y="151"/>
                  </a:cubicBezTo>
                  <a:cubicBezTo>
                    <a:pt x="118" y="151"/>
                    <a:pt x="160" y="118"/>
                    <a:pt x="160" y="76"/>
                  </a:cubicBezTo>
                  <a:cubicBezTo>
                    <a:pt x="160" y="34"/>
                    <a:pt x="118" y="1"/>
                    <a:pt x="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29"/>
          <p:cNvGrpSpPr/>
          <p:nvPr/>
        </p:nvGrpSpPr>
        <p:grpSpPr>
          <a:xfrm>
            <a:off x="4937664" y="2876980"/>
            <a:ext cx="990812" cy="208784"/>
            <a:chOff x="6336019" y="3733725"/>
            <a:chExt cx="2566206" cy="351310"/>
          </a:xfrm>
        </p:grpSpPr>
        <p:sp>
          <p:nvSpPr>
            <p:cNvPr id="1460" name="Google Shape;1460;p29"/>
            <p:cNvSpPr/>
            <p:nvPr/>
          </p:nvSpPr>
          <p:spPr>
            <a:xfrm>
              <a:off x="6336019" y="3733735"/>
              <a:ext cx="1881300" cy="351300"/>
            </a:xfrm>
            <a:prstGeom prst="homePlat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9"/>
            <p:cNvSpPr/>
            <p:nvPr/>
          </p:nvSpPr>
          <p:spPr>
            <a:xfrm>
              <a:off x="8098525" y="3733725"/>
              <a:ext cx="346500" cy="3513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9"/>
            <p:cNvSpPr/>
            <p:nvPr/>
          </p:nvSpPr>
          <p:spPr>
            <a:xfrm>
              <a:off x="8327125" y="3733725"/>
              <a:ext cx="346500" cy="3513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9"/>
            <p:cNvSpPr/>
            <p:nvPr/>
          </p:nvSpPr>
          <p:spPr>
            <a:xfrm>
              <a:off x="8555725" y="3733725"/>
              <a:ext cx="346500" cy="351300"/>
            </a:xfrm>
            <a:prstGeom prst="chevron">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4" name="Google Shape;1464;p29"/>
          <p:cNvGrpSpPr/>
          <p:nvPr/>
        </p:nvGrpSpPr>
        <p:grpSpPr>
          <a:xfrm>
            <a:off x="6411130" y="1835478"/>
            <a:ext cx="492652" cy="503348"/>
            <a:chOff x="6039282" y="1042577"/>
            <a:chExt cx="734315" cy="731929"/>
          </a:xfrm>
        </p:grpSpPr>
        <p:sp>
          <p:nvSpPr>
            <p:cNvPr id="1465" name="Google Shape;1465;p29"/>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9"/>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9"/>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9"/>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9"/>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9"/>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9"/>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9"/>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9"/>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9"/>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9"/>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9"/>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9"/>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9"/>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9"/>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9"/>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9"/>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9"/>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9"/>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9"/>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9"/>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29"/>
          <p:cNvSpPr/>
          <p:nvPr/>
        </p:nvSpPr>
        <p:spPr>
          <a:xfrm>
            <a:off x="7819321" y="3215924"/>
            <a:ext cx="274262" cy="297254"/>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7" name="Google Shape;1487;p29"/>
          <p:cNvGrpSpPr/>
          <p:nvPr/>
        </p:nvGrpSpPr>
        <p:grpSpPr>
          <a:xfrm>
            <a:off x="1889345" y="2338831"/>
            <a:ext cx="187557" cy="187557"/>
            <a:chOff x="8565775" y="671075"/>
            <a:chExt cx="441000" cy="441000"/>
          </a:xfrm>
        </p:grpSpPr>
        <p:sp>
          <p:nvSpPr>
            <p:cNvPr id="1488" name="Google Shape;1488;p2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0" name="Google Shape;1490;p29"/>
          <p:cNvGrpSpPr/>
          <p:nvPr/>
        </p:nvGrpSpPr>
        <p:grpSpPr>
          <a:xfrm>
            <a:off x="899745" y="2974531"/>
            <a:ext cx="187557" cy="187557"/>
            <a:chOff x="8565775" y="671075"/>
            <a:chExt cx="441000" cy="441000"/>
          </a:xfrm>
        </p:grpSpPr>
        <p:sp>
          <p:nvSpPr>
            <p:cNvPr id="1491" name="Google Shape;1491;p2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3" name="Google Shape;1493;p29"/>
          <p:cNvGrpSpPr/>
          <p:nvPr/>
        </p:nvGrpSpPr>
        <p:grpSpPr>
          <a:xfrm>
            <a:off x="1505120" y="2641706"/>
            <a:ext cx="187557" cy="187557"/>
            <a:chOff x="8565775" y="671075"/>
            <a:chExt cx="441000" cy="441000"/>
          </a:xfrm>
        </p:grpSpPr>
        <p:sp>
          <p:nvSpPr>
            <p:cNvPr id="1494" name="Google Shape;1494;p29"/>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9"/>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9" name="Shape 1499"/>
        <p:cNvGrpSpPr/>
        <p:nvPr/>
      </p:nvGrpSpPr>
      <p:grpSpPr>
        <a:xfrm>
          <a:off x="0" y="0"/>
          <a:ext cx="0" cy="0"/>
          <a:chOff x="0" y="0"/>
          <a:chExt cx="0" cy="0"/>
        </a:xfrm>
      </p:grpSpPr>
      <p:sp>
        <p:nvSpPr>
          <p:cNvPr id="1500" name="Google Shape;1500;p30"/>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IBM Plex Sans"/>
                <a:ea typeface="IBM Plex Sans"/>
                <a:cs typeface="IBM Plex Sans"/>
                <a:sym typeface="IBM Plex Sans"/>
              </a:rPr>
              <a:t>The Birth of Electronic Health Record</a:t>
            </a:r>
            <a:endParaRPr sz="2000">
              <a:latin typeface="IBM Plex Sans"/>
              <a:ea typeface="IBM Plex Sans"/>
              <a:cs typeface="IBM Plex Sans"/>
              <a:sym typeface="IBM Plex Sans"/>
            </a:endParaRPr>
          </a:p>
        </p:txBody>
      </p:sp>
      <p:sp>
        <p:nvSpPr>
          <p:cNvPr id="1501" name="Google Shape;1501;p30"/>
          <p:cNvSpPr txBox="1"/>
          <p:nvPr>
            <p:ph idx="1" type="body"/>
          </p:nvPr>
        </p:nvSpPr>
        <p:spPr>
          <a:xfrm>
            <a:off x="713100" y="1152475"/>
            <a:ext cx="7905300" cy="34164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Char char="●"/>
            </a:pPr>
            <a:r>
              <a:rPr i="1" lang="en" sz="1500"/>
              <a:t>An Electronic Health Record (EHR) is an </a:t>
            </a:r>
            <a:r>
              <a:rPr b="1" i="1" lang="en" sz="1500">
                <a:solidFill>
                  <a:schemeClr val="accent1"/>
                </a:solidFill>
              </a:rPr>
              <a:t>electronic version</a:t>
            </a:r>
            <a:r>
              <a:rPr b="1" i="1" lang="en" sz="1500"/>
              <a:t> </a:t>
            </a:r>
            <a:r>
              <a:rPr i="1" lang="en" sz="1500"/>
              <a:t>of a patient’s medical history</a:t>
            </a:r>
            <a:endParaRPr i="1" sz="1500"/>
          </a:p>
          <a:p>
            <a:pPr indent="-317500" lvl="1" marL="914400" rtl="0" algn="l">
              <a:lnSpc>
                <a:spcPct val="115000"/>
              </a:lnSpc>
              <a:spcBef>
                <a:spcPts val="1000"/>
              </a:spcBef>
              <a:spcAft>
                <a:spcPts val="0"/>
              </a:spcAft>
              <a:buSzPts val="1400"/>
              <a:buChar char="○"/>
            </a:pPr>
            <a:r>
              <a:rPr lang="en"/>
              <a:t>Began in the 1960s and ’70s, medical centers started developing their own systems</a:t>
            </a:r>
            <a:endParaRPr/>
          </a:p>
          <a:p>
            <a:pPr indent="-317500" lvl="1" marL="914400" rtl="0" algn="l">
              <a:lnSpc>
                <a:spcPct val="115000"/>
              </a:lnSpc>
              <a:spcBef>
                <a:spcPts val="0"/>
              </a:spcBef>
              <a:spcAft>
                <a:spcPts val="0"/>
              </a:spcAft>
              <a:buSzPts val="1400"/>
              <a:buChar char="○"/>
            </a:pPr>
            <a:r>
              <a:rPr lang="en"/>
              <a:t>2004, the government encouraged all health care providers to adopt EHR</a:t>
            </a:r>
            <a:endParaRPr/>
          </a:p>
          <a:p>
            <a:pPr indent="-323850" lvl="0" marL="457200" rtl="0" algn="l">
              <a:lnSpc>
                <a:spcPct val="115000"/>
              </a:lnSpc>
              <a:spcBef>
                <a:spcPts val="1000"/>
              </a:spcBef>
              <a:spcAft>
                <a:spcPts val="0"/>
              </a:spcAft>
              <a:buSzPts val="1500"/>
              <a:buChar char="●"/>
            </a:pPr>
            <a:r>
              <a:rPr i="1" lang="en" sz="1500"/>
              <a:t>EHR is an </a:t>
            </a:r>
            <a:r>
              <a:rPr b="1" i="1" lang="en" sz="1500">
                <a:solidFill>
                  <a:schemeClr val="accent1"/>
                </a:solidFill>
              </a:rPr>
              <a:t>all-round system</a:t>
            </a:r>
            <a:r>
              <a:rPr i="1" lang="en" sz="1500">
                <a:solidFill>
                  <a:schemeClr val="accent1"/>
                </a:solidFill>
              </a:rPr>
              <a:t> </a:t>
            </a:r>
            <a:r>
              <a:rPr i="1" lang="en" sz="1500"/>
              <a:t>designed for health-care organizations to improve sales process between patients and health provider</a:t>
            </a:r>
            <a:endParaRPr i="1" sz="1500"/>
          </a:p>
          <a:p>
            <a:pPr indent="-317500" lvl="1" marL="914400" rtl="0" algn="l">
              <a:lnSpc>
                <a:spcPct val="115000"/>
              </a:lnSpc>
              <a:spcBef>
                <a:spcPts val="1000"/>
              </a:spcBef>
              <a:spcAft>
                <a:spcPts val="0"/>
              </a:spcAft>
              <a:buSzPts val="1400"/>
              <a:buChar char="○"/>
            </a:pPr>
            <a:r>
              <a:rPr lang="en"/>
              <a:t>Its features include CRM, sales, and management features, etc.</a:t>
            </a:r>
            <a:endParaRPr/>
          </a:p>
          <a:p>
            <a:pPr indent="-323850" lvl="0" marL="457200" rtl="0" algn="l">
              <a:lnSpc>
                <a:spcPct val="115000"/>
              </a:lnSpc>
              <a:spcBef>
                <a:spcPts val="1000"/>
              </a:spcBef>
              <a:spcAft>
                <a:spcPts val="0"/>
              </a:spcAft>
              <a:buSzPts val="1500"/>
              <a:buChar char="●"/>
            </a:pPr>
            <a:r>
              <a:rPr i="1" lang="en" sz="1500"/>
              <a:t>The electronic health records market is expected to garner a market value of $ 6.78 billion in 2022, and </a:t>
            </a:r>
            <a:r>
              <a:rPr b="1" i="1" lang="en" sz="1500">
                <a:solidFill>
                  <a:schemeClr val="accent1"/>
                </a:solidFill>
              </a:rPr>
              <a:t>reach a value of $41.8 billion in 2032</a:t>
            </a:r>
            <a:endParaRPr b="1" i="1" sz="1500">
              <a:solidFill>
                <a:schemeClr val="accent1"/>
              </a:solidFill>
            </a:endParaRPr>
          </a:p>
        </p:txBody>
      </p:sp>
      <p:pic>
        <p:nvPicPr>
          <p:cNvPr id="1502" name="Google Shape;1502;p30"/>
          <p:cNvPicPr preferRelativeResize="0"/>
          <p:nvPr/>
        </p:nvPicPr>
        <p:blipFill>
          <a:blip r:embed="rId3">
            <a:alphaModFix/>
          </a:blip>
          <a:stretch>
            <a:fillRect/>
          </a:stretch>
        </p:blipFill>
        <p:spPr>
          <a:xfrm>
            <a:off x="7942975" y="0"/>
            <a:ext cx="1201026" cy="12040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pic>
        <p:nvPicPr>
          <p:cNvPr id="1507" name="Google Shape;1507;p31"/>
          <p:cNvPicPr preferRelativeResize="0"/>
          <p:nvPr/>
        </p:nvPicPr>
        <p:blipFill>
          <a:blip r:embed="rId3">
            <a:alphaModFix/>
          </a:blip>
          <a:stretch>
            <a:fillRect/>
          </a:stretch>
        </p:blipFill>
        <p:spPr>
          <a:xfrm>
            <a:off x="-446175" y="595900"/>
            <a:ext cx="3951600" cy="3951600"/>
          </a:xfrm>
          <a:prstGeom prst="ellipse">
            <a:avLst/>
          </a:prstGeom>
          <a:noFill/>
          <a:ln>
            <a:noFill/>
          </a:ln>
        </p:spPr>
      </p:pic>
      <p:sp>
        <p:nvSpPr>
          <p:cNvPr id="1508" name="Google Shape;1508;p31"/>
          <p:cNvSpPr txBox="1"/>
          <p:nvPr>
            <p:ph idx="1" type="subTitle"/>
          </p:nvPr>
        </p:nvSpPr>
        <p:spPr>
          <a:xfrm>
            <a:off x="5105515" y="2237538"/>
            <a:ext cx="3150000" cy="126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Epic Systems Corporation(Epic) is an American </a:t>
            </a:r>
            <a:r>
              <a:rPr i="1" lang="en">
                <a:uFill>
                  <a:noFill/>
                </a:uFill>
                <a:hlinkClick r:id="rId4"/>
              </a:rPr>
              <a:t>privately held</a:t>
            </a:r>
            <a:r>
              <a:rPr i="1" lang="en"/>
              <a:t> healthcare software company</a:t>
            </a:r>
            <a:endParaRPr i="1"/>
          </a:p>
        </p:txBody>
      </p:sp>
      <p:grpSp>
        <p:nvGrpSpPr>
          <p:cNvPr id="1509" name="Google Shape;1509;p31"/>
          <p:cNvGrpSpPr/>
          <p:nvPr/>
        </p:nvGrpSpPr>
        <p:grpSpPr>
          <a:xfrm>
            <a:off x="5208525" y="2185581"/>
            <a:ext cx="682200" cy="0"/>
            <a:chOff x="862475" y="2054275"/>
            <a:chExt cx="682200" cy="0"/>
          </a:xfrm>
        </p:grpSpPr>
        <p:cxnSp>
          <p:nvCxnSpPr>
            <p:cNvPr id="1510" name="Google Shape;1510;p31"/>
            <p:cNvCxnSpPr/>
            <p:nvPr/>
          </p:nvCxnSpPr>
          <p:spPr>
            <a:xfrm>
              <a:off x="862475" y="2054275"/>
              <a:ext cx="274500" cy="0"/>
            </a:xfrm>
            <a:prstGeom prst="straightConnector1">
              <a:avLst/>
            </a:prstGeom>
            <a:noFill/>
            <a:ln cap="flat" cmpd="sng" w="38100">
              <a:solidFill>
                <a:schemeClr val="accent1"/>
              </a:solidFill>
              <a:prstDash val="solid"/>
              <a:round/>
              <a:headEnd len="med" w="med" type="none"/>
              <a:tailEnd len="med" w="med" type="none"/>
            </a:ln>
          </p:spPr>
        </p:cxnSp>
        <p:cxnSp>
          <p:nvCxnSpPr>
            <p:cNvPr id="1511" name="Google Shape;1511;p31"/>
            <p:cNvCxnSpPr/>
            <p:nvPr/>
          </p:nvCxnSpPr>
          <p:spPr>
            <a:xfrm>
              <a:off x="1270175" y="2054275"/>
              <a:ext cx="274500" cy="0"/>
            </a:xfrm>
            <a:prstGeom prst="straightConnector1">
              <a:avLst/>
            </a:prstGeom>
            <a:noFill/>
            <a:ln cap="flat" cmpd="sng" w="38100">
              <a:solidFill>
                <a:schemeClr val="accent3"/>
              </a:solidFill>
              <a:prstDash val="solid"/>
              <a:round/>
              <a:headEnd len="med" w="med" type="none"/>
              <a:tailEnd len="med" w="med" type="none"/>
            </a:ln>
          </p:spPr>
        </p:cxnSp>
      </p:grpSp>
      <p:pic>
        <p:nvPicPr>
          <p:cNvPr id="1512" name="Google Shape;1512;p31"/>
          <p:cNvPicPr preferRelativeResize="0"/>
          <p:nvPr/>
        </p:nvPicPr>
        <p:blipFill>
          <a:blip r:embed="rId5">
            <a:alphaModFix/>
          </a:blip>
          <a:stretch>
            <a:fillRect/>
          </a:stretch>
        </p:blipFill>
        <p:spPr>
          <a:xfrm>
            <a:off x="5208525" y="1480525"/>
            <a:ext cx="1439500" cy="5438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6" name="Shape 1516"/>
        <p:cNvGrpSpPr/>
        <p:nvPr/>
      </p:nvGrpSpPr>
      <p:grpSpPr>
        <a:xfrm>
          <a:off x="0" y="0"/>
          <a:ext cx="0" cy="0"/>
          <a:chOff x="0" y="0"/>
          <a:chExt cx="0" cy="0"/>
        </a:xfrm>
      </p:grpSpPr>
      <p:sp>
        <p:nvSpPr>
          <p:cNvPr id="1517" name="Google Shape;1517;p32"/>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Interface </a:t>
            </a:r>
            <a:endParaRPr sz="2000"/>
          </a:p>
        </p:txBody>
      </p:sp>
      <p:pic>
        <p:nvPicPr>
          <p:cNvPr id="1518" name="Google Shape;1518;p32"/>
          <p:cNvPicPr preferRelativeResize="0"/>
          <p:nvPr/>
        </p:nvPicPr>
        <p:blipFill>
          <a:blip r:embed="rId3">
            <a:alphaModFix/>
          </a:blip>
          <a:stretch>
            <a:fillRect/>
          </a:stretch>
        </p:blipFill>
        <p:spPr>
          <a:xfrm>
            <a:off x="825554" y="1114025"/>
            <a:ext cx="7492897" cy="3606724"/>
          </a:xfrm>
          <a:prstGeom prst="rect">
            <a:avLst/>
          </a:prstGeom>
          <a:noFill/>
          <a:ln>
            <a:noFill/>
          </a:ln>
        </p:spPr>
      </p:pic>
      <p:sp>
        <p:nvSpPr>
          <p:cNvPr id="1519" name="Google Shape;1519;p32"/>
          <p:cNvSpPr txBox="1"/>
          <p:nvPr/>
        </p:nvSpPr>
        <p:spPr>
          <a:xfrm>
            <a:off x="825550" y="4691675"/>
            <a:ext cx="7492800" cy="2769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600">
                <a:solidFill>
                  <a:schemeClr val="lt1"/>
                </a:solidFill>
                <a:latin typeface="IBM Plex Sans"/>
                <a:ea typeface="IBM Plex Sans"/>
                <a:cs typeface="IBM Plex Sans"/>
                <a:sym typeface="IBM Plex Sans"/>
              </a:rPr>
              <a:t>Image: </a:t>
            </a:r>
            <a:r>
              <a:rPr lang="en" sz="600">
                <a:solidFill>
                  <a:schemeClr val="lt1"/>
                </a:solidFill>
                <a:latin typeface="IBM Plex Sans"/>
                <a:ea typeface="IBM Plex Sans"/>
                <a:cs typeface="IBM Plex Sans"/>
                <a:sym typeface="IBM Plex Sans"/>
              </a:rPr>
              <a:t>https://www.emrsystems.net/epic-ehr-software/</a:t>
            </a:r>
            <a:endParaRPr sz="600">
              <a:solidFill>
                <a:schemeClr val="lt1"/>
              </a:solidFill>
              <a:latin typeface="IBM Plex Sans"/>
              <a:ea typeface="IBM Plex Sans"/>
              <a:cs typeface="IBM Plex Sans"/>
              <a:sym typeface="IBM Plex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33"/>
          <p:cNvSpPr txBox="1"/>
          <p:nvPr>
            <p:ph type="title"/>
          </p:nvPr>
        </p:nvSpPr>
        <p:spPr>
          <a:xfrm>
            <a:off x="713100" y="445025"/>
            <a:ext cx="7717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Epic: Introduction</a:t>
            </a:r>
            <a:endParaRPr sz="2000"/>
          </a:p>
        </p:txBody>
      </p:sp>
      <p:sp>
        <p:nvSpPr>
          <p:cNvPr id="1525" name="Google Shape;1525;p33"/>
          <p:cNvSpPr txBox="1"/>
          <p:nvPr>
            <p:ph idx="1" type="body"/>
          </p:nvPr>
        </p:nvSpPr>
        <p:spPr>
          <a:xfrm>
            <a:off x="713100" y="1152475"/>
            <a:ext cx="7717800" cy="3416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i="1" lang="en" sz="1500"/>
              <a:t>Company Background</a:t>
            </a:r>
            <a:endParaRPr b="1" i="1" sz="1500"/>
          </a:p>
          <a:p>
            <a:pPr indent="0" lvl="0" marL="0" rtl="0" algn="l">
              <a:lnSpc>
                <a:spcPct val="115000"/>
              </a:lnSpc>
              <a:spcBef>
                <a:spcPts val="0"/>
              </a:spcBef>
              <a:spcAft>
                <a:spcPts val="0"/>
              </a:spcAft>
              <a:buNone/>
            </a:pPr>
            <a:r>
              <a:rPr lang="en" sz="1400"/>
              <a:t>Founded in 1979, </a:t>
            </a:r>
            <a:r>
              <a:rPr lang="en" sz="1400"/>
              <a:t>Epic Systems Corporation is headquartered in Verona, Wisconsin. </a:t>
            </a:r>
            <a:endParaRPr sz="1300">
              <a:latin typeface="Arial"/>
              <a:ea typeface="Arial"/>
              <a:cs typeface="Arial"/>
              <a:sym typeface="Arial"/>
            </a:endParaRPr>
          </a:p>
          <a:p>
            <a:pPr indent="0" lvl="0" marL="0" rtl="0" algn="l">
              <a:lnSpc>
                <a:spcPct val="115000"/>
              </a:lnSpc>
              <a:spcBef>
                <a:spcPts val="0"/>
              </a:spcBef>
              <a:spcAft>
                <a:spcPts val="0"/>
              </a:spcAft>
              <a:buNone/>
            </a:pPr>
            <a:r>
              <a:rPr lang="en" sz="1400"/>
              <a:t>Epic is a cloud-based EHR built for </a:t>
            </a:r>
            <a:r>
              <a:rPr b="1" lang="en" sz="1400">
                <a:solidFill>
                  <a:srgbClr val="00FFFF"/>
                </a:solidFill>
              </a:rPr>
              <a:t>mid-size and large medical groups, hospitals and integrated healthcare organizations </a:t>
            </a:r>
            <a:r>
              <a:rPr lang="en" sz="1400"/>
              <a:t>with the functionality to handle the day-to-day operations of a practice, including patient medical records.</a:t>
            </a:r>
            <a:r>
              <a:rPr b="1" lang="en" sz="1400">
                <a:solidFill>
                  <a:srgbClr val="00FFFF"/>
                </a:solidFill>
              </a:rPr>
              <a:t> The typical cost of Epic’s EHR is around $1200-$500,000 per year</a:t>
            </a:r>
            <a:r>
              <a:rPr lang="en" sz="1400"/>
              <a:t>.</a:t>
            </a:r>
            <a:endParaRPr b="1" sz="1400">
              <a:solidFill>
                <a:srgbClr val="00FFFF"/>
              </a:solidFill>
            </a:endParaRPr>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rPr b="1" i="1" lang="en" sz="1500"/>
              <a:t>Scale</a:t>
            </a:r>
            <a:endParaRPr b="1" i="1" sz="1500"/>
          </a:p>
          <a:p>
            <a:pPr indent="0" lvl="0" marL="0" rtl="0" algn="l">
              <a:lnSpc>
                <a:spcPct val="115000"/>
              </a:lnSpc>
              <a:spcBef>
                <a:spcPts val="0"/>
              </a:spcBef>
              <a:spcAft>
                <a:spcPts val="0"/>
              </a:spcAft>
              <a:buNone/>
            </a:pPr>
            <a:r>
              <a:rPr lang="en" sz="1400"/>
              <a:t>Epic is so far the </a:t>
            </a:r>
            <a:r>
              <a:rPr b="1" lang="en" sz="1400">
                <a:solidFill>
                  <a:srgbClr val="00FFFF"/>
                </a:solidFill>
              </a:rPr>
              <a:t>most preferred electronic medical record system</a:t>
            </a:r>
            <a:r>
              <a:rPr lang="en" sz="1400">
                <a:solidFill>
                  <a:srgbClr val="00FFFF"/>
                </a:solidFill>
              </a:rPr>
              <a:t> </a:t>
            </a:r>
            <a:r>
              <a:rPr lang="en" sz="1400"/>
              <a:t>used by more than 250 health care organizations nationwide. To date, a</a:t>
            </a:r>
            <a:r>
              <a:rPr lang="en" sz="1400"/>
              <a:t>ccording to the company, hospitals that use its software </a:t>
            </a:r>
            <a:r>
              <a:rPr b="1" lang="en" sz="1400">
                <a:solidFill>
                  <a:srgbClr val="00FFFF"/>
                </a:solidFill>
              </a:rPr>
              <a:t>held medical records of 78% of patients in the United States</a:t>
            </a:r>
            <a:r>
              <a:rPr lang="en" sz="1400">
                <a:solidFill>
                  <a:schemeClr val="accent1"/>
                </a:solidFill>
              </a:rPr>
              <a:t> </a:t>
            </a:r>
            <a:r>
              <a:rPr lang="en" sz="1400"/>
              <a:t>and over 3% of patients worldwide. In total of 289,442,362 record exchanges have been conducted through Epic until May 2022.</a:t>
            </a:r>
            <a:endParaRPr sz="1400"/>
          </a:p>
          <a:p>
            <a:pPr indent="0" lvl="0" marL="0" rtl="0" algn="l">
              <a:lnSpc>
                <a:spcPct val="115000"/>
              </a:lnSpc>
              <a:spcBef>
                <a:spcPts val="0"/>
              </a:spcBef>
              <a:spcAft>
                <a:spcPts val="0"/>
              </a:spcAft>
              <a:buClr>
                <a:schemeClr val="dk1"/>
              </a:buClr>
              <a:buSzPts val="1100"/>
              <a:buFont typeface="Arial"/>
              <a:buNone/>
            </a:pPr>
            <a:r>
              <a:t/>
            </a:r>
            <a:endParaRPr sz="950">
              <a:solidFill>
                <a:srgbClr val="454748"/>
              </a:solidFill>
              <a:latin typeface="Roboto"/>
              <a:ea typeface="Roboto"/>
              <a:cs typeface="Roboto"/>
              <a:sym typeface="Roboto"/>
            </a:endParaRPr>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None/>
            </a:pPr>
            <a:r>
              <a:t/>
            </a:r>
            <a:endParaRPr sz="1500"/>
          </a:p>
          <a:p>
            <a:pPr indent="0" lvl="0" marL="0" rtl="0" algn="l">
              <a:lnSpc>
                <a:spcPct val="115000"/>
              </a:lnSpc>
              <a:spcBef>
                <a:spcPts val="0"/>
              </a:spcBef>
              <a:spcAft>
                <a:spcPts val="0"/>
              </a:spcAft>
              <a:buClr>
                <a:schemeClr val="dk1"/>
              </a:buClr>
              <a:buSzPts val="1100"/>
              <a:buFont typeface="Arial"/>
              <a:buNone/>
            </a:pPr>
            <a:r>
              <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name="Healthcare Consulting by Slidesgo">
  <a:themeElements>
    <a:clrScheme name="Simple Light">
      <a:dk1>
        <a:srgbClr val="000000"/>
      </a:dk1>
      <a:lt1>
        <a:srgbClr val="FFFFFF"/>
      </a:lt1>
      <a:dk2>
        <a:srgbClr val="595959"/>
      </a:dk2>
      <a:lt2>
        <a:srgbClr val="EEEEEE"/>
      </a:lt2>
      <a:accent1>
        <a:srgbClr val="5BD5E4"/>
      </a:accent1>
      <a:accent2>
        <a:srgbClr val="7087C4"/>
      </a:accent2>
      <a:accent3>
        <a:srgbClr val="496CCC"/>
      </a:accent3>
      <a:accent4>
        <a:srgbClr val="2C3D6E"/>
      </a:accent4>
      <a:accent5>
        <a:srgbClr val="2D3859"/>
      </a:accent5>
      <a:accent6>
        <a:srgbClr val="222B38"/>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